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rFonts w:cs="Arial"/>
        </w:rPr>
        <w:alias w:val="Title"/>
        <w:id w:val="335718926"/>
        <w:placeholder>
          <w:docPart w:val="22245A1C651B49B3A7ED1D3EC5DCF1CC"/>
        </w:placeholder>
        <w:dataBinding w:prefixMappings="xmlns:ns0='http://purl.org/dc/elements/1.1/' xmlns:ns1='http://schemas.openxmlformats.org/package/2006/metadata/core-properties' " w:xpath="/ns1:coreProperties[1]/ns0:title[1]" w:storeItemID="{6C3C8BC8-F283-45AE-878A-BAB7291924A1}"/>
        <w:text/>
      </w:sdtPr>
      <w:sdtContent>
        <w:p w14:paraId="4A8F8A4B" w14:textId="34F0C338" w:rsidR="002733F6" w:rsidRPr="00331C83" w:rsidRDefault="008A5051" w:rsidP="001F1B6F">
          <w:pPr>
            <w:pStyle w:val="NormalCentered"/>
            <w:rPr>
              <w:rFonts w:cs="Arial"/>
            </w:rPr>
          </w:pPr>
          <w:r>
            <w:rPr>
              <w:rFonts w:cs="Arial"/>
            </w:rPr>
            <w:t>E-veselības XML datu shēmu bibliotēka (3. kārta) - Elektroniskā dokumenta struktūras specifikācija</w:t>
          </w:r>
        </w:p>
      </w:sdtContent>
    </w:sdt>
    <w:p w14:paraId="4A8F8A4C" w14:textId="77777777" w:rsidR="002733F6" w:rsidRDefault="002733F6" w:rsidP="001F1B6F">
      <w:pPr>
        <w:pStyle w:val="NormalCentered"/>
        <w:rPr>
          <w:b w:val="0"/>
          <w:sz w:val="36"/>
          <w:szCs w:val="36"/>
        </w:rPr>
      </w:pPr>
    </w:p>
    <w:sdt>
      <w:sdtPr>
        <w:rPr>
          <w:b w:val="0"/>
          <w:sz w:val="36"/>
          <w:szCs w:val="36"/>
        </w:rPr>
        <w:alias w:val="Subject"/>
        <w:id w:val="335718929"/>
        <w:placeholder>
          <w:docPart w:val="1436A2C106AB48E997F9304F56D4E0CC"/>
        </w:placeholder>
        <w:dataBinding w:prefixMappings="xmlns:ns0='http://purl.org/dc/elements/1.1/' xmlns:ns1='http://schemas.openxmlformats.org/package/2006/metadata/core-properties' " w:xpath="/ns1:coreProperties[1]/ns0:subject[1]" w:storeItemID="{6C3C8BC8-F283-45AE-878A-BAB7291924A1}"/>
        <w:text/>
      </w:sdtPr>
      <w:sdtContent>
        <w:p w14:paraId="4A8F8A4D" w14:textId="00512975" w:rsidR="002733F6" w:rsidRPr="002733F6" w:rsidRDefault="008A5051" w:rsidP="001F1B6F">
          <w:pPr>
            <w:pStyle w:val="NormalCentered"/>
            <w:rPr>
              <w:b w:val="0"/>
              <w:sz w:val="36"/>
              <w:szCs w:val="36"/>
            </w:rPr>
          </w:pPr>
          <w:r>
            <w:rPr>
              <w:b w:val="0"/>
              <w:sz w:val="36"/>
              <w:szCs w:val="36"/>
            </w:rPr>
            <w:t>Vienkāršotais Izraksts-</w:t>
          </w:r>
          <w:proofErr w:type="spellStart"/>
          <w:r>
            <w:rPr>
              <w:b w:val="0"/>
              <w:sz w:val="36"/>
              <w:szCs w:val="36"/>
            </w:rPr>
            <w:t>epikrīze</w:t>
          </w:r>
          <w:proofErr w:type="spellEnd"/>
        </w:p>
      </w:sdtContent>
    </w:sdt>
    <w:sdt>
      <w:sdtPr>
        <w:rPr>
          <w:b w:val="0"/>
          <w:sz w:val="32"/>
          <w:szCs w:val="32"/>
        </w:rPr>
        <w:alias w:val="Keywords"/>
        <w:id w:val="335718987"/>
        <w:placeholder>
          <w:docPart w:val="4D427BFC713A459298BB22F40892F30E"/>
        </w:placeholder>
        <w:dataBinding w:prefixMappings="xmlns:ns0='http://purl.org/dc/elements/1.1/' xmlns:ns1='http://schemas.openxmlformats.org/package/2006/metadata/core-properties' " w:xpath="/ns1:coreProperties[1]/ns1:keywords[1]" w:storeItemID="{6C3C8BC8-F283-45AE-878A-BAB7291924A1}"/>
        <w:text/>
      </w:sdtPr>
      <w:sdtContent>
        <w:p w14:paraId="4A8F8A4F" w14:textId="272946A6" w:rsidR="002733F6" w:rsidRPr="002733F6" w:rsidRDefault="008A5051" w:rsidP="001F1B6F">
          <w:pPr>
            <w:pStyle w:val="NormalCentered"/>
            <w:rPr>
              <w:b w:val="0"/>
              <w:sz w:val="32"/>
              <w:szCs w:val="32"/>
            </w:rPr>
          </w:pPr>
          <w:r>
            <w:rPr>
              <w:b w:val="0"/>
              <w:sz w:val="32"/>
              <w:szCs w:val="32"/>
            </w:rPr>
            <w:t>NVD.EVK.CDA.3.09</w:t>
          </w:r>
        </w:p>
      </w:sdtContent>
    </w:sdt>
    <w:p w14:paraId="4A8F8A50" w14:textId="3BB3F36F" w:rsidR="00D30ED1" w:rsidRPr="00331C83" w:rsidRDefault="00D30ED1" w:rsidP="001F1B6F">
      <w:pPr>
        <w:pStyle w:val="NormalCentered"/>
        <w:rPr>
          <w:rFonts w:cs="Arial"/>
          <w:b w:val="0"/>
          <w:sz w:val="32"/>
          <w:szCs w:val="32"/>
        </w:rPr>
      </w:pPr>
      <w:r w:rsidRPr="00331C83">
        <w:rPr>
          <w:rFonts w:cs="Arial"/>
          <w:b w:val="0"/>
          <w:sz w:val="32"/>
          <w:szCs w:val="32"/>
        </w:rPr>
        <w:t xml:space="preserve">Versija </w:t>
      </w:r>
      <w:sdt>
        <w:sdtPr>
          <w:rPr>
            <w:rFonts w:cs="Arial"/>
            <w:b w:val="0"/>
            <w:sz w:val="32"/>
            <w:szCs w:val="32"/>
          </w:rPr>
          <w:alias w:val="Category"/>
          <w:id w:val="335718990"/>
          <w:placeholder>
            <w:docPart w:val="21CCA3A3B90B4B7E858C7BFB3982F88E"/>
          </w:placeholder>
          <w:dataBinding w:prefixMappings="xmlns:ns0='http://purl.org/dc/elements/1.1/' xmlns:ns1='http://schemas.openxmlformats.org/package/2006/metadata/core-properties' " w:xpath="/ns1:coreProperties[1]/ns1:category[1]" w:storeItemID="{6C3C8BC8-F283-45AE-878A-BAB7291924A1}"/>
          <w:text/>
        </w:sdtPr>
        <w:sdtContent>
          <w:r w:rsidR="008A5051">
            <w:rPr>
              <w:rFonts w:cs="Arial"/>
              <w:b w:val="0"/>
              <w:sz w:val="32"/>
              <w:szCs w:val="32"/>
            </w:rPr>
            <w:t>1.</w:t>
          </w:r>
          <w:r w:rsidR="00C61DAC">
            <w:rPr>
              <w:rFonts w:cs="Arial"/>
              <w:b w:val="0"/>
              <w:sz w:val="32"/>
              <w:szCs w:val="32"/>
            </w:rPr>
            <w:t>1</w:t>
          </w:r>
        </w:sdtContent>
      </w:sdt>
    </w:p>
    <w:p w14:paraId="4A8F8A51" w14:textId="77777777" w:rsidR="00331C83" w:rsidRDefault="00331C83" w:rsidP="001F1B6F">
      <w:pPr>
        <w:rPr>
          <w:rFonts w:eastAsia="Times New Roman" w:cs="Arial"/>
          <w:color w:val="000000"/>
          <w:sz w:val="21"/>
          <w:szCs w:val="21"/>
          <w:lang w:eastAsia="lv-LV"/>
        </w:rPr>
      </w:pPr>
      <w:r>
        <w:rPr>
          <w:rFonts w:eastAsia="Times New Roman" w:cs="Arial"/>
          <w:color w:val="000000"/>
          <w:sz w:val="21"/>
          <w:szCs w:val="21"/>
          <w:lang w:eastAsia="lv-LV"/>
        </w:rPr>
        <w:br w:type="page"/>
      </w:r>
    </w:p>
    <w:sdt>
      <w:sdtPr>
        <w:rPr>
          <w:rFonts w:cs="Arial"/>
          <w:sz w:val="36"/>
          <w:szCs w:val="36"/>
        </w:rPr>
        <w:alias w:val="Title"/>
        <w:id w:val="335718994"/>
        <w:placeholder>
          <w:docPart w:val="A696D3FD27E548E88363F44F2EBD777B"/>
        </w:placeholder>
        <w:dataBinding w:prefixMappings="xmlns:ns0='http://purl.org/dc/elements/1.1/' xmlns:ns1='http://schemas.openxmlformats.org/package/2006/metadata/core-properties' " w:xpath="/ns1:coreProperties[1]/ns0:title[1]" w:storeItemID="{6C3C8BC8-F283-45AE-878A-BAB7291924A1}"/>
        <w:text/>
      </w:sdtPr>
      <w:sdtContent>
        <w:p w14:paraId="4A8F8A52" w14:textId="5BDFB949" w:rsidR="002733F6" w:rsidRPr="002733F6" w:rsidRDefault="008A5051" w:rsidP="002733F6">
          <w:pPr>
            <w:pStyle w:val="NormalCentered"/>
            <w:rPr>
              <w:rFonts w:cs="Arial"/>
              <w:sz w:val="36"/>
              <w:szCs w:val="36"/>
            </w:rPr>
          </w:pPr>
          <w:r>
            <w:rPr>
              <w:rFonts w:cs="Arial"/>
              <w:sz w:val="36"/>
              <w:szCs w:val="36"/>
            </w:rPr>
            <w:t>E-veselības XML datu shēmu bibliotēka (3. kārta) - Elektroniskā dokumenta struktūras specifikācija</w:t>
          </w:r>
        </w:p>
      </w:sdtContent>
    </w:sdt>
    <w:sdt>
      <w:sdtPr>
        <w:rPr>
          <w:b w:val="0"/>
          <w:sz w:val="36"/>
          <w:szCs w:val="36"/>
        </w:rPr>
        <w:alias w:val="Subject"/>
        <w:id w:val="335718995"/>
        <w:placeholder>
          <w:docPart w:val="B05EDE4BA243472BBC70C6410669A593"/>
        </w:placeholder>
        <w:dataBinding w:prefixMappings="xmlns:ns0='http://purl.org/dc/elements/1.1/' xmlns:ns1='http://schemas.openxmlformats.org/package/2006/metadata/core-properties' " w:xpath="/ns1:coreProperties[1]/ns0:subject[1]" w:storeItemID="{6C3C8BC8-F283-45AE-878A-BAB7291924A1}"/>
        <w:text/>
      </w:sdtPr>
      <w:sdtContent>
        <w:p w14:paraId="4A8F8A53" w14:textId="4D8C1502" w:rsidR="002733F6" w:rsidRPr="002733F6" w:rsidRDefault="008A5051" w:rsidP="002733F6">
          <w:pPr>
            <w:pStyle w:val="NormalCentered"/>
            <w:rPr>
              <w:b w:val="0"/>
              <w:sz w:val="36"/>
              <w:szCs w:val="36"/>
            </w:rPr>
          </w:pPr>
          <w:r>
            <w:rPr>
              <w:b w:val="0"/>
              <w:sz w:val="36"/>
              <w:szCs w:val="36"/>
            </w:rPr>
            <w:t>Vienkāršotais Izraksts-</w:t>
          </w:r>
          <w:proofErr w:type="spellStart"/>
          <w:r>
            <w:rPr>
              <w:b w:val="0"/>
              <w:sz w:val="36"/>
              <w:szCs w:val="36"/>
            </w:rPr>
            <w:t>epikrīze</w:t>
          </w:r>
          <w:proofErr w:type="spellEnd"/>
        </w:p>
      </w:sdtContent>
    </w:sdt>
    <w:sdt>
      <w:sdtPr>
        <w:rPr>
          <w:b w:val="0"/>
          <w:sz w:val="24"/>
          <w:szCs w:val="24"/>
        </w:rPr>
        <w:alias w:val="Keywords"/>
        <w:id w:val="335718997"/>
        <w:placeholder>
          <w:docPart w:val="3D5496EA4A2A4177A21255E8C40F9F98"/>
        </w:placeholder>
        <w:dataBinding w:prefixMappings="xmlns:ns0='http://purl.org/dc/elements/1.1/' xmlns:ns1='http://schemas.openxmlformats.org/package/2006/metadata/core-properties' " w:xpath="/ns1:coreProperties[1]/ns1:keywords[1]" w:storeItemID="{6C3C8BC8-F283-45AE-878A-BAB7291924A1}"/>
        <w:text/>
      </w:sdtPr>
      <w:sdtContent>
        <w:p w14:paraId="4A8F8A55" w14:textId="5F240CBA" w:rsidR="002733F6" w:rsidRPr="002733F6" w:rsidRDefault="008A5051" w:rsidP="002733F6">
          <w:pPr>
            <w:pStyle w:val="NormalCentered"/>
            <w:rPr>
              <w:b w:val="0"/>
              <w:sz w:val="24"/>
              <w:szCs w:val="24"/>
            </w:rPr>
          </w:pPr>
          <w:r>
            <w:rPr>
              <w:b w:val="0"/>
              <w:sz w:val="24"/>
              <w:szCs w:val="24"/>
            </w:rPr>
            <w:t>NVD.EVK.CDA.3.09</w:t>
          </w:r>
        </w:p>
      </w:sdtContent>
    </w:sdt>
    <w:p w14:paraId="4A8F8A56" w14:textId="5D606E3D" w:rsidR="002733F6" w:rsidRDefault="002733F6" w:rsidP="002733F6">
      <w:pPr>
        <w:pStyle w:val="NormalCentered"/>
        <w:rPr>
          <w:rFonts w:cs="Arial"/>
          <w:b w:val="0"/>
          <w:sz w:val="24"/>
          <w:szCs w:val="24"/>
        </w:rPr>
      </w:pPr>
      <w:r w:rsidRPr="002733F6">
        <w:rPr>
          <w:rFonts w:cs="Arial"/>
          <w:b w:val="0"/>
          <w:sz w:val="24"/>
          <w:szCs w:val="24"/>
        </w:rPr>
        <w:t xml:space="preserve">Versija </w:t>
      </w:r>
      <w:sdt>
        <w:sdtPr>
          <w:rPr>
            <w:rFonts w:cs="Arial"/>
            <w:b w:val="0"/>
            <w:sz w:val="24"/>
            <w:szCs w:val="24"/>
          </w:rPr>
          <w:alias w:val="Category"/>
          <w:id w:val="335718998"/>
          <w:placeholder>
            <w:docPart w:val="DDAC94C856B84E63BF8417F6EEC3BE76"/>
          </w:placeholder>
          <w:dataBinding w:prefixMappings="xmlns:ns0='http://purl.org/dc/elements/1.1/' xmlns:ns1='http://schemas.openxmlformats.org/package/2006/metadata/core-properties' " w:xpath="/ns1:coreProperties[1]/ns1:category[1]" w:storeItemID="{6C3C8BC8-F283-45AE-878A-BAB7291924A1}"/>
          <w:text/>
        </w:sdtPr>
        <w:sdtContent>
          <w:r w:rsidR="00C61DAC">
            <w:rPr>
              <w:rFonts w:cs="Arial"/>
              <w:b w:val="0"/>
              <w:sz w:val="24"/>
              <w:szCs w:val="24"/>
            </w:rPr>
            <w:t>1.1</w:t>
          </w:r>
        </w:sdtContent>
      </w:sdt>
    </w:p>
    <w:p w14:paraId="4A8F8A57" w14:textId="77777777" w:rsidR="002015EC" w:rsidRDefault="002015EC" w:rsidP="002733F6">
      <w:pPr>
        <w:pStyle w:val="NormalCentered"/>
        <w:rPr>
          <w:rFonts w:cs="Arial"/>
          <w:b w:val="0"/>
          <w:sz w:val="24"/>
          <w:szCs w:val="24"/>
          <w:u w:val="single"/>
        </w:rPr>
      </w:pPr>
    </w:p>
    <w:p w14:paraId="3873C2EF" w14:textId="77777777" w:rsidR="001A7292" w:rsidRDefault="001A7292" w:rsidP="002733F6">
      <w:pPr>
        <w:pStyle w:val="NormalCentered"/>
        <w:rPr>
          <w:rFonts w:cs="Arial"/>
          <w:b w:val="0"/>
          <w:sz w:val="24"/>
          <w:szCs w:val="24"/>
          <w:u w:val="single"/>
        </w:rPr>
      </w:pPr>
    </w:p>
    <w:p w14:paraId="4C0A1EBE" w14:textId="77777777" w:rsidR="001A7292" w:rsidRDefault="001A7292" w:rsidP="002733F6">
      <w:pPr>
        <w:pStyle w:val="NormalCentered"/>
        <w:rPr>
          <w:rFonts w:cs="Arial"/>
          <w:b w:val="0"/>
          <w:sz w:val="24"/>
          <w:szCs w:val="24"/>
          <w:u w:val="single"/>
        </w:rPr>
      </w:pPr>
    </w:p>
    <w:p w14:paraId="3B4A49A6" w14:textId="77777777" w:rsidR="001A7292" w:rsidRDefault="001A7292" w:rsidP="002733F6">
      <w:pPr>
        <w:pStyle w:val="NormalCentered"/>
        <w:rPr>
          <w:rFonts w:cs="Arial"/>
          <w:b w:val="0"/>
          <w:sz w:val="24"/>
          <w:szCs w:val="24"/>
          <w:u w:val="single"/>
        </w:rPr>
      </w:pPr>
    </w:p>
    <w:p w14:paraId="2BF82AFD" w14:textId="77777777" w:rsidR="001A7292" w:rsidRDefault="001A7292" w:rsidP="002733F6">
      <w:pPr>
        <w:pStyle w:val="NormalCentered"/>
        <w:rPr>
          <w:rFonts w:cs="Arial"/>
          <w:b w:val="0"/>
          <w:sz w:val="24"/>
          <w:szCs w:val="24"/>
          <w:u w:val="single"/>
        </w:rPr>
      </w:pPr>
    </w:p>
    <w:p w14:paraId="6A9602E6" w14:textId="77777777" w:rsidR="001A7292" w:rsidRDefault="001A7292" w:rsidP="002733F6">
      <w:pPr>
        <w:pStyle w:val="NormalCentered"/>
        <w:rPr>
          <w:rFonts w:cs="Arial"/>
          <w:b w:val="0"/>
          <w:sz w:val="24"/>
          <w:szCs w:val="24"/>
          <w:u w:val="single"/>
        </w:rPr>
      </w:pPr>
    </w:p>
    <w:p w14:paraId="17FA2D57" w14:textId="77777777" w:rsidR="001A7292" w:rsidRDefault="001A7292" w:rsidP="002733F6">
      <w:pPr>
        <w:pStyle w:val="NormalCentered"/>
        <w:rPr>
          <w:rFonts w:cs="Arial"/>
          <w:b w:val="0"/>
          <w:sz w:val="24"/>
          <w:szCs w:val="24"/>
          <w:u w:val="single"/>
        </w:rPr>
      </w:pPr>
    </w:p>
    <w:p w14:paraId="73AA18C7" w14:textId="77777777" w:rsidR="001A7292" w:rsidRDefault="001A7292" w:rsidP="002733F6">
      <w:pPr>
        <w:pStyle w:val="NormalCentered"/>
        <w:rPr>
          <w:rFonts w:cs="Arial"/>
          <w:b w:val="0"/>
          <w:sz w:val="24"/>
          <w:szCs w:val="24"/>
          <w:u w:val="single"/>
        </w:rPr>
      </w:pPr>
    </w:p>
    <w:p w14:paraId="5F8570A5" w14:textId="77777777" w:rsidR="001A7292" w:rsidRDefault="001A7292" w:rsidP="002733F6">
      <w:pPr>
        <w:pStyle w:val="NormalCentered"/>
        <w:rPr>
          <w:rFonts w:cs="Arial"/>
          <w:b w:val="0"/>
          <w:sz w:val="24"/>
          <w:szCs w:val="24"/>
          <w:u w:val="single"/>
        </w:rPr>
      </w:pPr>
    </w:p>
    <w:p w14:paraId="1D3F486E" w14:textId="77777777" w:rsidR="001A7292" w:rsidRDefault="001A7292" w:rsidP="002733F6">
      <w:pPr>
        <w:pStyle w:val="NormalCentered"/>
        <w:rPr>
          <w:rFonts w:cs="Arial"/>
          <w:b w:val="0"/>
          <w:sz w:val="24"/>
          <w:szCs w:val="24"/>
          <w:u w:val="single"/>
        </w:rPr>
      </w:pPr>
    </w:p>
    <w:p w14:paraId="1FCA5950" w14:textId="77777777" w:rsidR="001A7292" w:rsidRDefault="001A7292" w:rsidP="002733F6">
      <w:pPr>
        <w:pStyle w:val="NormalCentered"/>
        <w:rPr>
          <w:rFonts w:cs="Arial"/>
          <w:b w:val="0"/>
          <w:sz w:val="24"/>
          <w:szCs w:val="24"/>
          <w:u w:val="single"/>
        </w:rPr>
      </w:pPr>
    </w:p>
    <w:p w14:paraId="30D11221" w14:textId="77777777" w:rsidR="001A7292" w:rsidRDefault="001A7292" w:rsidP="002733F6">
      <w:pPr>
        <w:pStyle w:val="NormalCentered"/>
        <w:rPr>
          <w:rFonts w:cs="Arial"/>
          <w:b w:val="0"/>
          <w:sz w:val="24"/>
          <w:szCs w:val="24"/>
          <w:u w:val="single"/>
        </w:rPr>
      </w:pPr>
    </w:p>
    <w:p w14:paraId="5FB13B14" w14:textId="77777777" w:rsidR="001A7292" w:rsidRDefault="001A7292" w:rsidP="002733F6">
      <w:pPr>
        <w:pStyle w:val="NormalCentered"/>
        <w:rPr>
          <w:rFonts w:cs="Arial"/>
          <w:b w:val="0"/>
          <w:sz w:val="24"/>
          <w:szCs w:val="24"/>
          <w:u w:val="single"/>
        </w:rPr>
      </w:pPr>
    </w:p>
    <w:p w14:paraId="2D3445DC" w14:textId="77777777" w:rsidR="001A7292" w:rsidRDefault="001A7292" w:rsidP="002733F6">
      <w:pPr>
        <w:pStyle w:val="NormalCentered"/>
        <w:rPr>
          <w:rFonts w:cs="Arial"/>
          <w:b w:val="0"/>
          <w:sz w:val="24"/>
          <w:szCs w:val="24"/>
          <w:u w:val="single"/>
        </w:rPr>
      </w:pPr>
    </w:p>
    <w:p w14:paraId="4968C95C" w14:textId="77777777" w:rsidR="001A7292" w:rsidRDefault="001A7292" w:rsidP="002733F6">
      <w:pPr>
        <w:pStyle w:val="NormalCentered"/>
        <w:rPr>
          <w:rFonts w:cs="Arial"/>
          <w:b w:val="0"/>
          <w:sz w:val="24"/>
          <w:szCs w:val="24"/>
          <w:u w:val="single"/>
        </w:rPr>
      </w:pPr>
    </w:p>
    <w:p w14:paraId="5401B05A" w14:textId="77777777" w:rsidR="001A7292" w:rsidRDefault="001A7292" w:rsidP="002733F6">
      <w:pPr>
        <w:pStyle w:val="NormalCentered"/>
        <w:rPr>
          <w:rFonts w:cs="Arial"/>
          <w:b w:val="0"/>
          <w:sz w:val="24"/>
          <w:szCs w:val="24"/>
          <w:u w:val="single"/>
        </w:rPr>
      </w:pPr>
    </w:p>
    <w:p w14:paraId="5FD7560B" w14:textId="77777777" w:rsidR="001A7292" w:rsidRDefault="001A7292" w:rsidP="002733F6">
      <w:pPr>
        <w:pStyle w:val="NormalCentered"/>
        <w:rPr>
          <w:rFonts w:cs="Arial"/>
          <w:b w:val="0"/>
          <w:sz w:val="24"/>
          <w:szCs w:val="24"/>
          <w:u w:val="single"/>
        </w:rPr>
      </w:pPr>
    </w:p>
    <w:p w14:paraId="630CCCAB" w14:textId="77777777" w:rsidR="001A7292" w:rsidRDefault="001A7292" w:rsidP="002733F6">
      <w:pPr>
        <w:pStyle w:val="NormalCentered"/>
        <w:rPr>
          <w:rFonts w:cs="Arial"/>
          <w:b w:val="0"/>
          <w:sz w:val="24"/>
          <w:szCs w:val="24"/>
          <w:u w:val="single"/>
        </w:rPr>
      </w:pPr>
    </w:p>
    <w:p w14:paraId="7D14B2CE" w14:textId="77777777" w:rsidR="001A7292" w:rsidRDefault="001A7292" w:rsidP="002733F6">
      <w:pPr>
        <w:pStyle w:val="NormalCentered"/>
        <w:rPr>
          <w:rFonts w:cs="Arial"/>
          <w:b w:val="0"/>
          <w:sz w:val="24"/>
          <w:szCs w:val="24"/>
          <w:u w:val="single"/>
        </w:rPr>
      </w:pPr>
    </w:p>
    <w:p w14:paraId="1E1C7E40" w14:textId="77777777" w:rsidR="001A7292" w:rsidRDefault="001A7292" w:rsidP="002733F6">
      <w:pPr>
        <w:pStyle w:val="NormalCentered"/>
        <w:rPr>
          <w:rFonts w:cs="Arial"/>
          <w:b w:val="0"/>
          <w:sz w:val="24"/>
          <w:szCs w:val="24"/>
          <w:u w:val="single"/>
        </w:rPr>
      </w:pPr>
    </w:p>
    <w:p w14:paraId="46242901" w14:textId="77777777" w:rsidR="001A7292" w:rsidRPr="001A7292" w:rsidRDefault="001A7292" w:rsidP="002733F6">
      <w:pPr>
        <w:pStyle w:val="NormalCentered"/>
        <w:rPr>
          <w:rFonts w:cs="Arial"/>
          <w:b w:val="0"/>
          <w:sz w:val="24"/>
          <w:szCs w:val="24"/>
          <w:u w:val="single"/>
        </w:rPr>
      </w:pPr>
    </w:p>
    <w:tbl>
      <w:tblPr>
        <w:tblpPr w:leftFromText="180" w:rightFromText="180" w:vertAnchor="text" w:horzAnchor="margin" w:tblpXSpec="center" w:tblpY="9"/>
        <w:tblW w:w="9039" w:type="dxa"/>
        <w:tblLayout w:type="fixed"/>
        <w:tblLook w:val="0000" w:firstRow="0" w:lastRow="0" w:firstColumn="0" w:lastColumn="0" w:noHBand="0" w:noVBand="0"/>
      </w:tblPr>
      <w:tblGrid>
        <w:gridCol w:w="4219"/>
        <w:gridCol w:w="567"/>
        <w:gridCol w:w="4253"/>
      </w:tblGrid>
      <w:tr w:rsidR="002015EC" w:rsidRPr="005141B1" w14:paraId="4A8F8A5B" w14:textId="77777777" w:rsidTr="008578EA">
        <w:trPr>
          <w:trHeight w:val="426"/>
        </w:trPr>
        <w:tc>
          <w:tcPr>
            <w:tcW w:w="4219" w:type="dxa"/>
          </w:tcPr>
          <w:p w14:paraId="4A8F8A58" w14:textId="77777777" w:rsidR="002015EC" w:rsidRPr="005141B1" w:rsidRDefault="002015EC" w:rsidP="002015EC">
            <w:pPr>
              <w:rPr>
                <w:b/>
                <w:szCs w:val="18"/>
              </w:rPr>
            </w:pPr>
            <w:r w:rsidRPr="005141B1">
              <w:rPr>
                <w:b/>
                <w:szCs w:val="18"/>
              </w:rPr>
              <w:t>Apstiprināts</w:t>
            </w:r>
          </w:p>
        </w:tc>
        <w:tc>
          <w:tcPr>
            <w:tcW w:w="567" w:type="dxa"/>
          </w:tcPr>
          <w:p w14:paraId="4A8F8A59" w14:textId="77777777" w:rsidR="002015EC" w:rsidRPr="005141B1" w:rsidRDefault="002015EC" w:rsidP="002015EC">
            <w:pPr>
              <w:rPr>
                <w:b/>
                <w:szCs w:val="18"/>
              </w:rPr>
            </w:pPr>
          </w:p>
        </w:tc>
        <w:tc>
          <w:tcPr>
            <w:tcW w:w="4253" w:type="dxa"/>
          </w:tcPr>
          <w:p w14:paraId="4A8F8A5A" w14:textId="77777777" w:rsidR="002015EC" w:rsidRPr="005141B1" w:rsidRDefault="002015EC" w:rsidP="002015EC">
            <w:pPr>
              <w:rPr>
                <w:b/>
                <w:szCs w:val="18"/>
              </w:rPr>
            </w:pPr>
            <w:r w:rsidRPr="005141B1">
              <w:rPr>
                <w:b/>
                <w:szCs w:val="18"/>
              </w:rPr>
              <w:t>Apstiprināts</w:t>
            </w:r>
          </w:p>
        </w:tc>
      </w:tr>
      <w:tr w:rsidR="002015EC" w:rsidRPr="005141B1" w14:paraId="4A8F8A62" w14:textId="77777777" w:rsidTr="008578EA">
        <w:trPr>
          <w:trHeight w:val="437"/>
        </w:trPr>
        <w:tc>
          <w:tcPr>
            <w:tcW w:w="4219" w:type="dxa"/>
            <w:vAlign w:val="bottom"/>
          </w:tcPr>
          <w:p w14:paraId="4A8F8A5C" w14:textId="77777777" w:rsidR="002015EC" w:rsidRDefault="002015EC" w:rsidP="002015EC">
            <w:pPr>
              <w:rPr>
                <w:szCs w:val="18"/>
              </w:rPr>
            </w:pPr>
          </w:p>
          <w:p w14:paraId="4A8F8A5D" w14:textId="77777777" w:rsidR="002015EC" w:rsidRDefault="002015EC" w:rsidP="002015EC">
            <w:pPr>
              <w:rPr>
                <w:szCs w:val="18"/>
              </w:rPr>
            </w:pPr>
          </w:p>
          <w:p w14:paraId="4A8F8A5E" w14:textId="77777777" w:rsidR="002015EC" w:rsidRDefault="002015EC" w:rsidP="002015EC">
            <w:pPr>
              <w:rPr>
                <w:szCs w:val="18"/>
              </w:rPr>
            </w:pPr>
          </w:p>
          <w:p w14:paraId="4A8F8A5F" w14:textId="77777777" w:rsidR="002015EC" w:rsidRPr="005141B1" w:rsidRDefault="002015EC" w:rsidP="002015EC">
            <w:pPr>
              <w:rPr>
                <w:szCs w:val="18"/>
              </w:rPr>
            </w:pPr>
            <w:r w:rsidRPr="005141B1">
              <w:rPr>
                <w:szCs w:val="18"/>
              </w:rPr>
              <w:t>_________________Māris Taube</w:t>
            </w:r>
          </w:p>
        </w:tc>
        <w:tc>
          <w:tcPr>
            <w:tcW w:w="567" w:type="dxa"/>
            <w:vAlign w:val="bottom"/>
          </w:tcPr>
          <w:p w14:paraId="4A8F8A60" w14:textId="77777777" w:rsidR="002015EC" w:rsidRPr="005141B1" w:rsidRDefault="002015EC" w:rsidP="002015EC">
            <w:pPr>
              <w:rPr>
                <w:szCs w:val="18"/>
              </w:rPr>
            </w:pPr>
          </w:p>
        </w:tc>
        <w:tc>
          <w:tcPr>
            <w:tcW w:w="4253" w:type="dxa"/>
            <w:vAlign w:val="bottom"/>
          </w:tcPr>
          <w:p w14:paraId="4A8F8A61" w14:textId="77777777" w:rsidR="002015EC" w:rsidRPr="005141B1" w:rsidRDefault="002015EC" w:rsidP="002015EC">
            <w:pPr>
              <w:rPr>
                <w:szCs w:val="18"/>
              </w:rPr>
            </w:pPr>
            <w:r w:rsidRPr="005141B1">
              <w:rPr>
                <w:szCs w:val="18"/>
              </w:rPr>
              <w:t>_________________ Andris Ķikāns</w:t>
            </w:r>
          </w:p>
        </w:tc>
      </w:tr>
      <w:tr w:rsidR="002015EC" w:rsidRPr="005141B1" w14:paraId="4A8F8A6B" w14:textId="77777777" w:rsidTr="008578EA">
        <w:trPr>
          <w:trHeight w:val="558"/>
        </w:trPr>
        <w:tc>
          <w:tcPr>
            <w:tcW w:w="4219" w:type="dxa"/>
            <w:vAlign w:val="bottom"/>
          </w:tcPr>
          <w:p w14:paraId="4A8F8A63" w14:textId="77777777" w:rsidR="002015EC" w:rsidRDefault="002015EC" w:rsidP="002015EC">
            <w:pPr>
              <w:rPr>
                <w:szCs w:val="18"/>
              </w:rPr>
            </w:pPr>
          </w:p>
          <w:p w14:paraId="4A8F8A64" w14:textId="77777777" w:rsidR="002015EC" w:rsidRPr="005141B1" w:rsidRDefault="002015EC" w:rsidP="002015EC">
            <w:pPr>
              <w:rPr>
                <w:szCs w:val="18"/>
              </w:rPr>
            </w:pPr>
            <w:r>
              <w:rPr>
                <w:szCs w:val="18"/>
              </w:rPr>
              <w:t>Nacionālais veselības dienests</w:t>
            </w:r>
            <w:r w:rsidRPr="005141B1">
              <w:rPr>
                <w:szCs w:val="18"/>
              </w:rPr>
              <w:t>,</w:t>
            </w:r>
          </w:p>
          <w:p w14:paraId="4A8F8A65" w14:textId="77777777" w:rsidR="002015EC" w:rsidRDefault="002015EC" w:rsidP="002015EC">
            <w:pPr>
              <w:rPr>
                <w:szCs w:val="18"/>
              </w:rPr>
            </w:pPr>
            <w:r w:rsidRPr="005141B1">
              <w:rPr>
                <w:szCs w:val="18"/>
              </w:rPr>
              <w:t>Direktors</w:t>
            </w:r>
          </w:p>
          <w:p w14:paraId="4A8F8A66" w14:textId="05214CA9" w:rsidR="002015EC" w:rsidRPr="005141B1" w:rsidRDefault="001A7292" w:rsidP="002015EC">
            <w:pPr>
              <w:rPr>
                <w:szCs w:val="18"/>
              </w:rPr>
            </w:pPr>
            <w:r>
              <w:rPr>
                <w:szCs w:val="18"/>
              </w:rPr>
              <w:t>2013</w:t>
            </w:r>
            <w:r w:rsidR="002015EC" w:rsidRPr="005141B1">
              <w:rPr>
                <w:szCs w:val="18"/>
              </w:rPr>
              <w:t>. gada _________________</w:t>
            </w:r>
          </w:p>
        </w:tc>
        <w:tc>
          <w:tcPr>
            <w:tcW w:w="567" w:type="dxa"/>
            <w:vAlign w:val="bottom"/>
          </w:tcPr>
          <w:p w14:paraId="4A8F8A67" w14:textId="77777777" w:rsidR="002015EC" w:rsidRPr="005141B1" w:rsidRDefault="002015EC" w:rsidP="002015EC">
            <w:pPr>
              <w:rPr>
                <w:szCs w:val="18"/>
              </w:rPr>
            </w:pPr>
          </w:p>
        </w:tc>
        <w:tc>
          <w:tcPr>
            <w:tcW w:w="4253" w:type="dxa"/>
            <w:vAlign w:val="bottom"/>
          </w:tcPr>
          <w:p w14:paraId="4A8F8A68" w14:textId="77777777" w:rsidR="002015EC" w:rsidRPr="005141B1" w:rsidRDefault="002015EC" w:rsidP="002015EC">
            <w:pPr>
              <w:rPr>
                <w:szCs w:val="18"/>
              </w:rPr>
            </w:pPr>
            <w:r>
              <w:rPr>
                <w:szCs w:val="18"/>
              </w:rPr>
              <w:t>A/S "Datorzinību centrs",</w:t>
            </w:r>
          </w:p>
          <w:p w14:paraId="4A8F8A69" w14:textId="77777777" w:rsidR="002015EC" w:rsidRDefault="002015EC" w:rsidP="002015EC">
            <w:pPr>
              <w:rPr>
                <w:szCs w:val="18"/>
              </w:rPr>
            </w:pPr>
            <w:r w:rsidRPr="005141B1">
              <w:rPr>
                <w:szCs w:val="18"/>
              </w:rPr>
              <w:t xml:space="preserve">Valdes priekšsēdētājs </w:t>
            </w:r>
          </w:p>
          <w:p w14:paraId="4A8F8A6A" w14:textId="6D7952CD" w:rsidR="002015EC" w:rsidRPr="005141B1" w:rsidRDefault="001A7292" w:rsidP="002015EC">
            <w:pPr>
              <w:rPr>
                <w:szCs w:val="18"/>
              </w:rPr>
            </w:pPr>
            <w:r>
              <w:rPr>
                <w:szCs w:val="18"/>
              </w:rPr>
              <w:t>2013</w:t>
            </w:r>
            <w:r w:rsidR="002015EC" w:rsidRPr="005141B1">
              <w:rPr>
                <w:szCs w:val="18"/>
              </w:rPr>
              <w:t>. gada _________________</w:t>
            </w:r>
          </w:p>
        </w:tc>
      </w:tr>
      <w:tr w:rsidR="002015EC" w:rsidRPr="005141B1" w14:paraId="4A8F8A91" w14:textId="77777777" w:rsidTr="008578EA">
        <w:trPr>
          <w:trHeight w:val="565"/>
        </w:trPr>
        <w:tc>
          <w:tcPr>
            <w:tcW w:w="4219" w:type="dxa"/>
            <w:vAlign w:val="bottom"/>
          </w:tcPr>
          <w:p w14:paraId="4A8F8A8B" w14:textId="77777777" w:rsidR="002015EC" w:rsidRDefault="002015EC" w:rsidP="002015EC">
            <w:pPr>
              <w:rPr>
                <w:szCs w:val="18"/>
              </w:rPr>
            </w:pPr>
          </w:p>
          <w:p w14:paraId="4A8F8A8C" w14:textId="77777777" w:rsidR="002015EC" w:rsidRDefault="002015EC" w:rsidP="002015EC">
            <w:pPr>
              <w:rPr>
                <w:szCs w:val="18"/>
              </w:rPr>
            </w:pPr>
          </w:p>
          <w:p w14:paraId="4A8F8A8D" w14:textId="77777777" w:rsidR="002015EC" w:rsidRDefault="002015EC" w:rsidP="002015EC">
            <w:pPr>
              <w:rPr>
                <w:szCs w:val="18"/>
              </w:rPr>
            </w:pPr>
          </w:p>
          <w:p w14:paraId="4A8F8A8E" w14:textId="2E543FFA" w:rsidR="002015EC" w:rsidRPr="005141B1" w:rsidRDefault="002015EC" w:rsidP="001A7292">
            <w:pPr>
              <w:rPr>
                <w:szCs w:val="18"/>
              </w:rPr>
            </w:pPr>
            <w:r w:rsidRPr="005141B1">
              <w:rPr>
                <w:szCs w:val="18"/>
              </w:rPr>
              <w:t xml:space="preserve">________________ </w:t>
            </w:r>
            <w:r w:rsidR="001A7292">
              <w:rPr>
                <w:szCs w:val="18"/>
              </w:rPr>
              <w:t>Linda Freimane</w:t>
            </w:r>
          </w:p>
        </w:tc>
        <w:tc>
          <w:tcPr>
            <w:tcW w:w="567" w:type="dxa"/>
            <w:vAlign w:val="bottom"/>
          </w:tcPr>
          <w:p w14:paraId="4A8F8A8F" w14:textId="77777777" w:rsidR="002015EC" w:rsidRPr="005141B1" w:rsidRDefault="002015EC" w:rsidP="002015EC">
            <w:pPr>
              <w:rPr>
                <w:szCs w:val="18"/>
              </w:rPr>
            </w:pPr>
          </w:p>
        </w:tc>
        <w:tc>
          <w:tcPr>
            <w:tcW w:w="4253" w:type="dxa"/>
            <w:vAlign w:val="bottom"/>
          </w:tcPr>
          <w:p w14:paraId="4A8F8A90" w14:textId="77777777" w:rsidR="002015EC" w:rsidRPr="005141B1" w:rsidRDefault="002015EC" w:rsidP="002015EC">
            <w:pPr>
              <w:rPr>
                <w:szCs w:val="18"/>
              </w:rPr>
            </w:pPr>
            <w:r w:rsidRPr="005141B1">
              <w:rPr>
                <w:szCs w:val="18"/>
              </w:rPr>
              <w:t>_________________ Andrejs Dubrovskis</w:t>
            </w:r>
          </w:p>
        </w:tc>
      </w:tr>
      <w:tr w:rsidR="002015EC" w:rsidRPr="005141B1" w14:paraId="4A8F8AA0" w14:textId="77777777" w:rsidTr="008578EA">
        <w:trPr>
          <w:trHeight w:val="565"/>
        </w:trPr>
        <w:tc>
          <w:tcPr>
            <w:tcW w:w="4219" w:type="dxa"/>
            <w:vAlign w:val="bottom"/>
          </w:tcPr>
          <w:p w14:paraId="4A8F8A92" w14:textId="77777777" w:rsidR="002015EC" w:rsidRDefault="002015EC" w:rsidP="002015EC">
            <w:pPr>
              <w:rPr>
                <w:szCs w:val="18"/>
              </w:rPr>
            </w:pPr>
          </w:p>
          <w:p w14:paraId="4A8F8A93" w14:textId="77777777" w:rsidR="002015EC" w:rsidRPr="005141B1" w:rsidRDefault="002015EC" w:rsidP="002015EC">
            <w:pPr>
              <w:rPr>
                <w:szCs w:val="18"/>
              </w:rPr>
            </w:pPr>
            <w:r w:rsidRPr="005141B1">
              <w:rPr>
                <w:szCs w:val="18"/>
              </w:rPr>
              <w:t>Nacionālais veselības dienests,</w:t>
            </w:r>
          </w:p>
          <w:p w14:paraId="4A8F8A94" w14:textId="77777777" w:rsidR="002015EC" w:rsidRPr="005141B1" w:rsidRDefault="002015EC" w:rsidP="002015EC">
            <w:pPr>
              <w:rPr>
                <w:szCs w:val="18"/>
              </w:rPr>
            </w:pPr>
            <w:r w:rsidRPr="005141B1">
              <w:rPr>
                <w:szCs w:val="18"/>
              </w:rPr>
              <w:t>E-veselības un starptautiskās sadarbības departaments</w:t>
            </w:r>
          </w:p>
          <w:p w14:paraId="4A8F8A95" w14:textId="77777777" w:rsidR="002015EC" w:rsidRPr="005141B1" w:rsidRDefault="002015EC" w:rsidP="002015EC">
            <w:pPr>
              <w:rPr>
                <w:szCs w:val="18"/>
              </w:rPr>
            </w:pPr>
            <w:r w:rsidRPr="005141B1">
              <w:rPr>
                <w:szCs w:val="18"/>
              </w:rPr>
              <w:t>E-veselības un standartu nodaļa</w:t>
            </w:r>
          </w:p>
          <w:p w14:paraId="4A8F8A96" w14:textId="77777777" w:rsidR="002015EC" w:rsidRDefault="002015EC" w:rsidP="002015EC">
            <w:pPr>
              <w:rPr>
                <w:szCs w:val="18"/>
              </w:rPr>
            </w:pPr>
            <w:r w:rsidRPr="005141B1">
              <w:rPr>
                <w:szCs w:val="18"/>
              </w:rPr>
              <w:t>Projekta vadītāja</w:t>
            </w:r>
          </w:p>
          <w:p w14:paraId="4A8F8A97" w14:textId="29CB081D" w:rsidR="002015EC" w:rsidRPr="005141B1" w:rsidRDefault="001A7292" w:rsidP="002015EC">
            <w:pPr>
              <w:rPr>
                <w:szCs w:val="18"/>
              </w:rPr>
            </w:pPr>
            <w:r>
              <w:rPr>
                <w:szCs w:val="18"/>
              </w:rPr>
              <w:t>2013</w:t>
            </w:r>
            <w:r w:rsidR="002015EC" w:rsidRPr="005141B1">
              <w:rPr>
                <w:szCs w:val="18"/>
              </w:rPr>
              <w:t>. gada _________________</w:t>
            </w:r>
          </w:p>
        </w:tc>
        <w:tc>
          <w:tcPr>
            <w:tcW w:w="567" w:type="dxa"/>
            <w:vAlign w:val="bottom"/>
          </w:tcPr>
          <w:p w14:paraId="4A8F8A98" w14:textId="77777777" w:rsidR="002015EC" w:rsidRPr="005141B1" w:rsidRDefault="002015EC" w:rsidP="002015EC">
            <w:pPr>
              <w:rPr>
                <w:szCs w:val="18"/>
              </w:rPr>
            </w:pPr>
          </w:p>
        </w:tc>
        <w:tc>
          <w:tcPr>
            <w:tcW w:w="4253" w:type="dxa"/>
          </w:tcPr>
          <w:p w14:paraId="4A8F8A99" w14:textId="77777777" w:rsidR="002015EC" w:rsidRDefault="002015EC" w:rsidP="002015EC">
            <w:pPr>
              <w:rPr>
                <w:szCs w:val="18"/>
              </w:rPr>
            </w:pPr>
          </w:p>
          <w:p w14:paraId="4A8F8A9A" w14:textId="77777777" w:rsidR="002015EC" w:rsidRPr="005141B1" w:rsidRDefault="002015EC" w:rsidP="002015EC">
            <w:pPr>
              <w:rPr>
                <w:szCs w:val="18"/>
              </w:rPr>
            </w:pPr>
            <w:r w:rsidRPr="005141B1">
              <w:rPr>
                <w:szCs w:val="18"/>
              </w:rPr>
              <w:t>A/S "Datorzinību centrs",</w:t>
            </w:r>
          </w:p>
          <w:p w14:paraId="4A8F8A9B" w14:textId="77777777" w:rsidR="002015EC" w:rsidRDefault="002015EC" w:rsidP="002015EC">
            <w:pPr>
              <w:rPr>
                <w:szCs w:val="18"/>
              </w:rPr>
            </w:pPr>
            <w:r w:rsidRPr="005141B1">
              <w:rPr>
                <w:szCs w:val="18"/>
              </w:rPr>
              <w:t xml:space="preserve">Projekta vadītājs </w:t>
            </w:r>
          </w:p>
          <w:p w14:paraId="4A8F8A9C" w14:textId="77777777" w:rsidR="002015EC" w:rsidRDefault="002015EC" w:rsidP="002015EC">
            <w:pPr>
              <w:rPr>
                <w:szCs w:val="18"/>
              </w:rPr>
            </w:pPr>
          </w:p>
          <w:p w14:paraId="4A8F8A9D" w14:textId="77777777" w:rsidR="002015EC" w:rsidRDefault="002015EC" w:rsidP="002015EC">
            <w:pPr>
              <w:rPr>
                <w:szCs w:val="18"/>
              </w:rPr>
            </w:pPr>
          </w:p>
          <w:p w14:paraId="4A8F8A9E" w14:textId="77777777" w:rsidR="002015EC" w:rsidRDefault="002015EC" w:rsidP="002015EC">
            <w:pPr>
              <w:rPr>
                <w:szCs w:val="18"/>
              </w:rPr>
            </w:pPr>
          </w:p>
          <w:p w14:paraId="4A8F8A9F" w14:textId="2B70C28A" w:rsidR="002015EC" w:rsidRPr="005141B1" w:rsidRDefault="001A7292" w:rsidP="002015EC">
            <w:pPr>
              <w:rPr>
                <w:szCs w:val="18"/>
              </w:rPr>
            </w:pPr>
            <w:r>
              <w:rPr>
                <w:szCs w:val="18"/>
              </w:rPr>
              <w:t>2013</w:t>
            </w:r>
            <w:r w:rsidR="002015EC" w:rsidRPr="005141B1">
              <w:rPr>
                <w:szCs w:val="18"/>
              </w:rPr>
              <w:t>. gada _________________</w:t>
            </w:r>
          </w:p>
        </w:tc>
      </w:tr>
    </w:tbl>
    <w:p w14:paraId="4A8F8AA1" w14:textId="77777777" w:rsidR="00BE1A59" w:rsidRDefault="00BE1A59" w:rsidP="001F1B6F">
      <w:r>
        <w:br w:type="page"/>
      </w:r>
    </w:p>
    <w:p w14:paraId="4A8F8AA2" w14:textId="77777777" w:rsidR="002015EC" w:rsidRPr="00C51552" w:rsidRDefault="002015EC" w:rsidP="002015EC">
      <w:r w:rsidRPr="00C51552">
        <w:lastRenderedPageBreak/>
        <w:t xml:space="preserve">Visas šī dokumenta izmantošanas tiesības tiek noteiktas saskaņā ar Latvijas Republikas Autortiesību likumu un </w:t>
      </w:r>
      <w:r>
        <w:t>22.02.2011 noslēgto līgumu Nr. VEC_2010/2/ERAF</w:t>
      </w:r>
      <w:r w:rsidRPr="001D7E27">
        <w:t>.</w:t>
      </w:r>
    </w:p>
    <w:p w14:paraId="4A8F8AA3" w14:textId="77777777" w:rsidR="002015EC" w:rsidRPr="00C51552" w:rsidRDefault="002015EC" w:rsidP="002015EC">
      <w:r w:rsidRPr="00C51552">
        <w:t xml:space="preserve">Neatkarīgi no izmantojamiem līdzekļiem nevienu daļu no šī dokumenta nedrīkst reproducēt ar jebkādiem mehāniskiem, fotogrāfiskiem vai elektroniskiem līdzekļiem, pārraidīt, pārrakstīt, uzglabāt elektroniskā </w:t>
      </w:r>
      <w:proofErr w:type="spellStart"/>
      <w:r w:rsidRPr="00C51552">
        <w:t>izguves</w:t>
      </w:r>
      <w:proofErr w:type="spellEnd"/>
      <w:r w:rsidRPr="00C51552">
        <w:t xml:space="preserve"> sistēmā vai tulkot kādā citā valodā vai arī kopēt jebkādā citā veidā publiskai vai privātai izmantošanai bez iepriekš saņemtas </w:t>
      </w:r>
      <w:r>
        <w:t>Nacionālā veselības dienesta</w:t>
      </w:r>
      <w:r w:rsidRPr="00C51552">
        <w:t xml:space="preserve"> rakstiskas atļaujas.</w:t>
      </w:r>
    </w:p>
    <w:p w14:paraId="4A8F8AA4" w14:textId="77777777" w:rsidR="002015EC" w:rsidRPr="00C51552" w:rsidRDefault="002015EC" w:rsidP="002015EC">
      <w:r>
        <w:t>Nacionālajam veselības dienestam</w:t>
      </w:r>
      <w:r w:rsidRPr="00C51552">
        <w:t xml:space="preserve"> ir tiesības izplatīt šo dokumentu projektā iesaistīto darbinieku vidū.</w:t>
      </w:r>
    </w:p>
    <w:p w14:paraId="4A8F8AA5" w14:textId="77777777" w:rsidR="002015EC" w:rsidRPr="00C51552" w:rsidRDefault="002015EC" w:rsidP="002015EC"/>
    <w:p w14:paraId="4A8F8AA6" w14:textId="073855A3" w:rsidR="002015EC" w:rsidRDefault="002015EC" w:rsidP="002015EC">
      <w:r w:rsidRPr="00C51552">
        <w:t xml:space="preserve">© </w:t>
      </w:r>
      <w:r>
        <w:t xml:space="preserve">Nacionālais veselības dienests, </w:t>
      </w:r>
      <w:r w:rsidR="001A7292">
        <w:t>2013</w:t>
      </w:r>
      <w:r w:rsidRPr="00C51552">
        <w:t>. Visas tiesības aizsargātas.</w:t>
      </w:r>
    </w:p>
    <w:p w14:paraId="4A8F8AA7" w14:textId="25884A2F" w:rsidR="002015EC" w:rsidRPr="00C51552" w:rsidRDefault="002015EC" w:rsidP="002015EC">
      <w:r w:rsidRPr="00C51552">
        <w:t xml:space="preserve">© </w:t>
      </w:r>
      <w:r>
        <w:t xml:space="preserve">Datorzinību centrs, </w:t>
      </w:r>
      <w:r w:rsidR="001A7292">
        <w:t>2013</w:t>
      </w:r>
      <w:r w:rsidRPr="00C51552">
        <w:t>. Visas tiesības aizsargātas.</w:t>
      </w:r>
    </w:p>
    <w:p w14:paraId="4A8F8AA8" w14:textId="77777777" w:rsidR="002015EC" w:rsidRPr="00C51552" w:rsidRDefault="002015EC" w:rsidP="002015EC"/>
    <w:p w14:paraId="4A8F8AA9" w14:textId="77777777" w:rsidR="002015EC" w:rsidRPr="00C51552" w:rsidRDefault="002015EC" w:rsidP="00980C49"/>
    <w:p w14:paraId="4A8F8AAA" w14:textId="77777777" w:rsidR="002015EC" w:rsidRDefault="002015EC" w:rsidP="00980C49">
      <w:bookmarkStart w:id="0" w:name="_Toc325642368"/>
      <w:r>
        <w:t>Nacionālais veselības dienests</w:t>
      </w:r>
      <w:bookmarkEnd w:id="0"/>
      <w:r w:rsidDel="00045F25">
        <w:t xml:space="preserve"> </w:t>
      </w:r>
    </w:p>
    <w:p w14:paraId="4A8F8AAB" w14:textId="77777777" w:rsidR="002015EC" w:rsidRDefault="002015EC" w:rsidP="00980C49">
      <w:proofErr w:type="spellStart"/>
      <w:r>
        <w:t>Cēsu</w:t>
      </w:r>
      <w:proofErr w:type="spellEnd"/>
      <w:r>
        <w:t xml:space="preserve"> iela 31 k-3, Rīga LV – 1012</w:t>
      </w:r>
      <w:r w:rsidDel="00045F25">
        <w:t xml:space="preserve"> </w:t>
      </w:r>
    </w:p>
    <w:p w14:paraId="4A8F8AAC" w14:textId="77777777" w:rsidR="002015EC" w:rsidRDefault="002015EC" w:rsidP="00980C49">
      <w:r w:rsidRPr="00C51552">
        <w:t xml:space="preserve">Tālrunis: </w:t>
      </w:r>
      <w:r>
        <w:t>+371 67501590</w:t>
      </w:r>
    </w:p>
    <w:p w14:paraId="4A8F8AAD" w14:textId="77777777" w:rsidR="002015EC" w:rsidRDefault="002015EC" w:rsidP="00980C49">
      <w:smartTag w:uri="schemas-tilde-lv/tildestengine" w:element="veidnes">
        <w:smartTagPr>
          <w:attr w:name="baseform" w:val="faks|s"/>
          <w:attr w:name="id" w:val="-1"/>
          <w:attr w:name="text" w:val="Fakss"/>
        </w:smartTagPr>
        <w:r w:rsidRPr="00C51552">
          <w:t>Fakss:</w:t>
        </w:r>
      </w:smartTag>
      <w:r w:rsidRPr="00C51552">
        <w:t xml:space="preserve"> </w:t>
      </w:r>
      <w:r>
        <w:tab/>
        <w:t xml:space="preserve">  +371 67501591</w:t>
      </w:r>
    </w:p>
    <w:p w14:paraId="4A8F8AAE" w14:textId="77777777" w:rsidR="002015EC" w:rsidRDefault="002015EC" w:rsidP="00980C49">
      <w:r w:rsidRPr="00C51552">
        <w:t xml:space="preserve">E-pasts: </w:t>
      </w:r>
      <w:r>
        <w:t xml:space="preserve"> </w:t>
      </w:r>
      <w:r w:rsidRPr="00CC4D0A">
        <w:t>info</w:t>
      </w:r>
      <w:r w:rsidRPr="00CC4D0A">
        <w:rPr>
          <w:rFonts w:ascii="Tahoma" w:hAnsi="Tahoma" w:cs="Tahoma"/>
          <w:sz w:val="20"/>
          <w:szCs w:val="20"/>
        </w:rPr>
        <w:t>@vmnvd.gov.lv</w:t>
      </w:r>
    </w:p>
    <w:p w14:paraId="4A8F8AAF" w14:textId="77777777" w:rsidR="002015EC" w:rsidRPr="00C51552" w:rsidRDefault="002015EC" w:rsidP="00980C49"/>
    <w:p w14:paraId="4A8F8AB0" w14:textId="77777777" w:rsidR="002015EC" w:rsidRDefault="002015EC" w:rsidP="00980C49">
      <w:bookmarkStart w:id="1" w:name="_Toc325642369"/>
      <w:r>
        <w:t>A/S „Datorzinību centrs”</w:t>
      </w:r>
      <w:bookmarkEnd w:id="1"/>
    </w:p>
    <w:p w14:paraId="4A8F8AB1" w14:textId="77777777" w:rsidR="002015EC" w:rsidRPr="00C51552" w:rsidRDefault="002015EC" w:rsidP="00980C49">
      <w:r>
        <w:t>Lāčplēša iela 41, Rīga, Latvija, LV-1011</w:t>
      </w:r>
    </w:p>
    <w:p w14:paraId="4A8F8AB2" w14:textId="77777777" w:rsidR="002015EC" w:rsidRPr="00C51552" w:rsidRDefault="002015EC" w:rsidP="00980C49">
      <w:r w:rsidRPr="00C51552">
        <w:t>Tālrunis</w:t>
      </w:r>
      <w:r>
        <w:t xml:space="preserve">: </w:t>
      </w:r>
      <w:r w:rsidRPr="00C51552">
        <w:t xml:space="preserve"> </w:t>
      </w:r>
      <w:r>
        <w:t>+371 67338366</w:t>
      </w:r>
    </w:p>
    <w:p w14:paraId="4A8F8AB3" w14:textId="77777777" w:rsidR="002015EC" w:rsidRPr="00C51552" w:rsidRDefault="002015EC" w:rsidP="00980C49">
      <w:smartTag w:uri="schemas-tilde-lv/tildestengine" w:element="veidnes">
        <w:smartTagPr>
          <w:attr w:name="baseform" w:val="faks|s"/>
          <w:attr w:name="id" w:val="-1"/>
          <w:attr w:name="text" w:val="Fakss"/>
        </w:smartTagPr>
        <w:r w:rsidRPr="00C51552">
          <w:t>Fakss</w:t>
        </w:r>
        <w:r>
          <w:t>:</w:t>
        </w:r>
      </w:smartTag>
      <w:r w:rsidRPr="00C51552">
        <w:t xml:space="preserve"> </w:t>
      </w:r>
      <w:r>
        <w:t>+371 67332146</w:t>
      </w:r>
    </w:p>
    <w:p w14:paraId="4A8F8AB4" w14:textId="77777777" w:rsidR="002015EC" w:rsidRPr="00C51552" w:rsidRDefault="002015EC" w:rsidP="00980C49">
      <w:r w:rsidRPr="00C51552">
        <w:t xml:space="preserve">E-pasts: </w:t>
      </w:r>
      <w:r>
        <w:t>dzc@dzc.lv</w:t>
      </w:r>
    </w:p>
    <w:p w14:paraId="4A8F8AB5" w14:textId="77777777" w:rsidR="005D43F4" w:rsidRDefault="005D43F4" w:rsidP="001F1B6F">
      <w:pPr>
        <w:rPr>
          <w:rFonts w:eastAsia="Times New Roman" w:cs="Arial"/>
          <w:color w:val="000000"/>
          <w:sz w:val="21"/>
          <w:szCs w:val="21"/>
          <w:lang w:eastAsia="lv-LV"/>
        </w:rPr>
      </w:pPr>
      <w:r>
        <w:rPr>
          <w:rFonts w:eastAsia="Times New Roman" w:cs="Arial"/>
          <w:color w:val="000000"/>
          <w:sz w:val="21"/>
          <w:szCs w:val="21"/>
          <w:lang w:eastAsia="lv-LV"/>
        </w:rPr>
        <w:br w:type="page"/>
      </w:r>
    </w:p>
    <w:p w14:paraId="4A8F8AB6" w14:textId="77777777" w:rsidR="005D43F4" w:rsidRPr="00AE7A81" w:rsidRDefault="005D43F4" w:rsidP="001F1B6F">
      <w:r w:rsidRPr="00AE7A81">
        <w:lastRenderedPageBreak/>
        <w:t>Izmaiņu vēsture</w:t>
      </w:r>
    </w:p>
    <w:tbl>
      <w:tblPr>
        <w:tblW w:w="8472" w:type="dxa"/>
        <w:tblBorders>
          <w:top w:val="single" w:sz="8" w:space="0" w:color="auto"/>
          <w:left w:val="single" w:sz="8" w:space="0" w:color="auto"/>
          <w:bottom w:val="single" w:sz="8" w:space="0" w:color="auto"/>
          <w:right w:val="single" w:sz="8" w:space="0" w:color="auto"/>
          <w:insideH w:val="single" w:sz="6" w:space="0" w:color="auto"/>
          <w:insideV w:val="single" w:sz="6" w:space="0" w:color="auto"/>
        </w:tblBorders>
        <w:tblLayout w:type="fixed"/>
        <w:tblLook w:val="00A0" w:firstRow="1" w:lastRow="0" w:firstColumn="1" w:lastColumn="0" w:noHBand="0" w:noVBand="0"/>
      </w:tblPr>
      <w:tblGrid>
        <w:gridCol w:w="534"/>
        <w:gridCol w:w="2994"/>
        <w:gridCol w:w="1260"/>
        <w:gridCol w:w="1274"/>
        <w:gridCol w:w="992"/>
        <w:gridCol w:w="1418"/>
      </w:tblGrid>
      <w:tr w:rsidR="005D43F4" w:rsidRPr="002050F0" w14:paraId="4A8F8ABD" w14:textId="77777777" w:rsidTr="003B6131">
        <w:tc>
          <w:tcPr>
            <w:tcW w:w="534" w:type="dxa"/>
            <w:tcBorders>
              <w:top w:val="single" w:sz="8" w:space="0" w:color="auto"/>
              <w:bottom w:val="single" w:sz="6" w:space="0" w:color="auto"/>
            </w:tcBorders>
            <w:shd w:val="clear" w:color="auto" w:fill="D9D9D9"/>
          </w:tcPr>
          <w:p w14:paraId="4A8F8AB7" w14:textId="77777777" w:rsidR="005D43F4" w:rsidRPr="002050F0" w:rsidRDefault="005D43F4" w:rsidP="001F1B6F">
            <w:pPr>
              <w:pStyle w:val="Tableheading"/>
            </w:pPr>
            <w:r w:rsidRPr="002050F0">
              <w:t>Nr.</w:t>
            </w:r>
          </w:p>
        </w:tc>
        <w:tc>
          <w:tcPr>
            <w:tcW w:w="2994" w:type="dxa"/>
            <w:tcBorders>
              <w:top w:val="single" w:sz="8" w:space="0" w:color="auto"/>
              <w:bottom w:val="single" w:sz="6" w:space="0" w:color="auto"/>
            </w:tcBorders>
            <w:shd w:val="clear" w:color="auto" w:fill="D9D9D9"/>
          </w:tcPr>
          <w:p w14:paraId="4A8F8AB8" w14:textId="77777777" w:rsidR="005D43F4" w:rsidRPr="002050F0" w:rsidRDefault="005D43F4" w:rsidP="001F1B6F">
            <w:pPr>
              <w:pStyle w:val="Tableheading"/>
            </w:pPr>
            <w:r w:rsidRPr="002050F0">
              <w:t>Izmaiņu raksturojums</w:t>
            </w:r>
          </w:p>
        </w:tc>
        <w:tc>
          <w:tcPr>
            <w:tcW w:w="1260" w:type="dxa"/>
            <w:tcBorders>
              <w:top w:val="single" w:sz="8" w:space="0" w:color="auto"/>
              <w:bottom w:val="single" w:sz="6" w:space="0" w:color="auto"/>
            </w:tcBorders>
            <w:shd w:val="clear" w:color="auto" w:fill="D9D9D9"/>
          </w:tcPr>
          <w:p w14:paraId="4A8F8AB9" w14:textId="77777777" w:rsidR="005D43F4" w:rsidRPr="002050F0" w:rsidRDefault="005D43F4" w:rsidP="001F1B6F">
            <w:pPr>
              <w:pStyle w:val="Tableheading"/>
            </w:pPr>
            <w:r w:rsidRPr="002050F0">
              <w:t>Datums</w:t>
            </w:r>
          </w:p>
        </w:tc>
        <w:tc>
          <w:tcPr>
            <w:tcW w:w="1274" w:type="dxa"/>
            <w:tcBorders>
              <w:top w:val="single" w:sz="8" w:space="0" w:color="auto"/>
              <w:bottom w:val="single" w:sz="6" w:space="0" w:color="auto"/>
            </w:tcBorders>
            <w:shd w:val="clear" w:color="auto" w:fill="D9D9D9"/>
          </w:tcPr>
          <w:p w14:paraId="4A8F8ABA" w14:textId="77777777" w:rsidR="005D43F4" w:rsidRPr="002050F0" w:rsidRDefault="005D43F4" w:rsidP="001F1B6F">
            <w:pPr>
              <w:pStyle w:val="Tableheading"/>
            </w:pPr>
            <w:r w:rsidRPr="002050F0">
              <w:t>Autors</w:t>
            </w:r>
          </w:p>
        </w:tc>
        <w:tc>
          <w:tcPr>
            <w:tcW w:w="992" w:type="dxa"/>
            <w:tcBorders>
              <w:top w:val="single" w:sz="8" w:space="0" w:color="auto"/>
              <w:bottom w:val="single" w:sz="6" w:space="0" w:color="auto"/>
            </w:tcBorders>
            <w:shd w:val="clear" w:color="auto" w:fill="D9D9D9"/>
          </w:tcPr>
          <w:p w14:paraId="4A8F8ABB" w14:textId="77777777" w:rsidR="005D43F4" w:rsidRPr="002050F0" w:rsidRDefault="005D43F4" w:rsidP="001F1B6F">
            <w:pPr>
              <w:pStyle w:val="Tableheading"/>
            </w:pPr>
            <w:r w:rsidRPr="002050F0">
              <w:t>Versija</w:t>
            </w:r>
          </w:p>
        </w:tc>
        <w:tc>
          <w:tcPr>
            <w:tcW w:w="1418" w:type="dxa"/>
            <w:tcBorders>
              <w:top w:val="single" w:sz="8" w:space="0" w:color="auto"/>
              <w:bottom w:val="single" w:sz="6" w:space="0" w:color="auto"/>
            </w:tcBorders>
            <w:shd w:val="clear" w:color="auto" w:fill="D9D9D9"/>
          </w:tcPr>
          <w:p w14:paraId="4A8F8ABC" w14:textId="77777777" w:rsidR="005D43F4" w:rsidRPr="002050F0" w:rsidRDefault="005D43F4" w:rsidP="001F1B6F">
            <w:pPr>
              <w:pStyle w:val="Tableheading"/>
            </w:pPr>
            <w:r w:rsidRPr="002050F0">
              <w:t>Pamatojums</w:t>
            </w:r>
          </w:p>
        </w:tc>
      </w:tr>
      <w:tr w:rsidR="005D43F4" w:rsidRPr="006E4CFF" w14:paraId="4A8F8AC4" w14:textId="77777777" w:rsidTr="003B6131">
        <w:tc>
          <w:tcPr>
            <w:tcW w:w="534" w:type="dxa"/>
            <w:tcBorders>
              <w:top w:val="single" w:sz="6" w:space="0" w:color="auto"/>
              <w:bottom w:val="single" w:sz="6" w:space="0" w:color="auto"/>
            </w:tcBorders>
          </w:tcPr>
          <w:p w14:paraId="4A8F8ABE" w14:textId="77777777" w:rsidR="005D43F4" w:rsidRPr="008578EA" w:rsidRDefault="005D43F4" w:rsidP="001F1B6F">
            <w:pPr>
              <w:pStyle w:val="Tabletext"/>
            </w:pPr>
            <w:r w:rsidRPr="008578EA">
              <w:t>1.</w:t>
            </w:r>
          </w:p>
        </w:tc>
        <w:tc>
          <w:tcPr>
            <w:tcW w:w="2994" w:type="dxa"/>
            <w:tcBorders>
              <w:top w:val="single" w:sz="6" w:space="0" w:color="auto"/>
              <w:bottom w:val="single" w:sz="6" w:space="0" w:color="auto"/>
            </w:tcBorders>
          </w:tcPr>
          <w:p w14:paraId="4A8F8ABF" w14:textId="77777777" w:rsidR="005D43F4" w:rsidRPr="008578EA" w:rsidRDefault="005D43F4" w:rsidP="001F1B6F">
            <w:pPr>
              <w:pStyle w:val="Tabletext"/>
            </w:pPr>
            <w:r w:rsidRPr="008578EA">
              <w:t>Dokumenta izveidošana</w:t>
            </w:r>
          </w:p>
        </w:tc>
        <w:tc>
          <w:tcPr>
            <w:tcW w:w="1260" w:type="dxa"/>
            <w:tcBorders>
              <w:top w:val="single" w:sz="6" w:space="0" w:color="auto"/>
              <w:bottom w:val="single" w:sz="6" w:space="0" w:color="auto"/>
            </w:tcBorders>
          </w:tcPr>
          <w:p w14:paraId="4A8F8AC0" w14:textId="2FA12ACE" w:rsidR="005D43F4" w:rsidRPr="008578EA" w:rsidRDefault="006004A5" w:rsidP="006004A5">
            <w:pPr>
              <w:pStyle w:val="Tabletext"/>
            </w:pPr>
            <w:r>
              <w:t>1</w:t>
            </w:r>
            <w:r w:rsidR="008578EA" w:rsidRPr="008578EA">
              <w:t>8.0</w:t>
            </w:r>
            <w:r>
              <w:t>7</w:t>
            </w:r>
            <w:r w:rsidR="008578EA" w:rsidRPr="008578EA">
              <w:t>.</w:t>
            </w:r>
            <w:r w:rsidR="001A7292">
              <w:t>2013</w:t>
            </w:r>
          </w:p>
        </w:tc>
        <w:tc>
          <w:tcPr>
            <w:tcW w:w="1274" w:type="dxa"/>
            <w:tcBorders>
              <w:top w:val="single" w:sz="6" w:space="0" w:color="auto"/>
              <w:bottom w:val="single" w:sz="6" w:space="0" w:color="auto"/>
            </w:tcBorders>
          </w:tcPr>
          <w:p w14:paraId="4A8F8AC1" w14:textId="11D1C95F" w:rsidR="005D43F4" w:rsidRPr="008578EA" w:rsidRDefault="006004A5" w:rsidP="001F1B6F">
            <w:pPr>
              <w:pStyle w:val="Tabletext"/>
            </w:pPr>
            <w:r>
              <w:t>DZC</w:t>
            </w:r>
          </w:p>
        </w:tc>
        <w:tc>
          <w:tcPr>
            <w:tcW w:w="992" w:type="dxa"/>
            <w:tcBorders>
              <w:top w:val="single" w:sz="6" w:space="0" w:color="auto"/>
              <w:bottom w:val="single" w:sz="6" w:space="0" w:color="auto"/>
            </w:tcBorders>
          </w:tcPr>
          <w:p w14:paraId="4A8F8AC2" w14:textId="7FDEE8AE" w:rsidR="005D43F4" w:rsidRPr="008578EA" w:rsidRDefault="006004A5" w:rsidP="001F1B6F">
            <w:pPr>
              <w:pStyle w:val="Tabletext"/>
            </w:pPr>
            <w:r>
              <w:t>1.0</w:t>
            </w:r>
          </w:p>
        </w:tc>
        <w:tc>
          <w:tcPr>
            <w:tcW w:w="1418" w:type="dxa"/>
            <w:tcBorders>
              <w:top w:val="single" w:sz="6" w:space="0" w:color="auto"/>
              <w:bottom w:val="single" w:sz="6" w:space="0" w:color="auto"/>
            </w:tcBorders>
          </w:tcPr>
          <w:p w14:paraId="4A8F8AC3" w14:textId="77777777" w:rsidR="005D43F4" w:rsidRPr="008578EA" w:rsidRDefault="005D43F4" w:rsidP="001F1B6F">
            <w:pPr>
              <w:pStyle w:val="Tabletext"/>
            </w:pPr>
            <w:r w:rsidRPr="008578EA">
              <w:t>Dokumenta sākotnējā versija</w:t>
            </w:r>
          </w:p>
        </w:tc>
      </w:tr>
      <w:tr w:rsidR="001C17F6" w:rsidRPr="006E4CFF" w14:paraId="4A8F8ACC" w14:textId="77777777" w:rsidTr="00986517">
        <w:tc>
          <w:tcPr>
            <w:tcW w:w="534" w:type="dxa"/>
            <w:tcBorders>
              <w:top w:val="single" w:sz="6" w:space="0" w:color="auto"/>
              <w:bottom w:val="single" w:sz="6" w:space="0" w:color="auto"/>
            </w:tcBorders>
          </w:tcPr>
          <w:p w14:paraId="4A8F8AC5" w14:textId="49C26E0F" w:rsidR="001C17F6" w:rsidRPr="00E9443E" w:rsidRDefault="008D1BE3" w:rsidP="00986517">
            <w:pPr>
              <w:pStyle w:val="Tabletext"/>
            </w:pPr>
            <w:r>
              <w:t>2.</w:t>
            </w:r>
          </w:p>
        </w:tc>
        <w:tc>
          <w:tcPr>
            <w:tcW w:w="2994" w:type="dxa"/>
            <w:tcBorders>
              <w:top w:val="single" w:sz="6" w:space="0" w:color="auto"/>
              <w:bottom w:val="single" w:sz="6" w:space="0" w:color="auto"/>
            </w:tcBorders>
          </w:tcPr>
          <w:p w14:paraId="4A8F8AC6" w14:textId="31EF47BB" w:rsidR="001C17F6" w:rsidRPr="00E9443E" w:rsidRDefault="008D1BE3" w:rsidP="00986517">
            <w:pPr>
              <w:pStyle w:val="Tabletext"/>
            </w:pPr>
            <w:r>
              <w:t xml:space="preserve">Ārstiem pievienots 3.1.4 </w:t>
            </w:r>
            <w:proofErr w:type="spellStart"/>
            <w:r>
              <w:t>id</w:t>
            </w:r>
            <w:proofErr w:type="spellEnd"/>
            <w:r>
              <w:t xml:space="preserve"> papildus 2.1 klasifikatora identifikatoram</w:t>
            </w:r>
          </w:p>
        </w:tc>
        <w:tc>
          <w:tcPr>
            <w:tcW w:w="1260" w:type="dxa"/>
            <w:tcBorders>
              <w:top w:val="single" w:sz="6" w:space="0" w:color="auto"/>
              <w:bottom w:val="single" w:sz="6" w:space="0" w:color="auto"/>
            </w:tcBorders>
          </w:tcPr>
          <w:p w14:paraId="4A8F8AC7" w14:textId="313937EA" w:rsidR="001C17F6" w:rsidRPr="00E9443E" w:rsidRDefault="008D1BE3" w:rsidP="00986517">
            <w:pPr>
              <w:pStyle w:val="Tabletext"/>
            </w:pPr>
            <w:r>
              <w:t>24.11.2023</w:t>
            </w:r>
          </w:p>
        </w:tc>
        <w:tc>
          <w:tcPr>
            <w:tcW w:w="1274" w:type="dxa"/>
            <w:tcBorders>
              <w:top w:val="single" w:sz="6" w:space="0" w:color="auto"/>
              <w:bottom w:val="single" w:sz="6" w:space="0" w:color="auto"/>
            </w:tcBorders>
          </w:tcPr>
          <w:p w14:paraId="4A8F8AC9" w14:textId="656BC49E" w:rsidR="001C17F6" w:rsidRPr="00E9443E" w:rsidRDefault="008D1BE3" w:rsidP="00986517">
            <w:pPr>
              <w:pStyle w:val="Tabletext"/>
            </w:pPr>
            <w:r>
              <w:t>Andrejs Dubrovskis</w:t>
            </w:r>
          </w:p>
        </w:tc>
        <w:tc>
          <w:tcPr>
            <w:tcW w:w="992" w:type="dxa"/>
            <w:tcBorders>
              <w:top w:val="single" w:sz="6" w:space="0" w:color="auto"/>
              <w:bottom w:val="single" w:sz="6" w:space="0" w:color="auto"/>
            </w:tcBorders>
          </w:tcPr>
          <w:p w14:paraId="4A8F8ACA" w14:textId="38FC4EAB" w:rsidR="001C17F6" w:rsidRPr="00E9443E" w:rsidRDefault="008D1BE3" w:rsidP="00986517">
            <w:pPr>
              <w:pStyle w:val="Tabletext"/>
            </w:pPr>
            <w:r>
              <w:t>1.1</w:t>
            </w:r>
          </w:p>
        </w:tc>
        <w:tc>
          <w:tcPr>
            <w:tcW w:w="1418" w:type="dxa"/>
            <w:tcBorders>
              <w:top w:val="single" w:sz="6" w:space="0" w:color="auto"/>
              <w:bottom w:val="single" w:sz="6" w:space="0" w:color="auto"/>
            </w:tcBorders>
          </w:tcPr>
          <w:p w14:paraId="4A8F8ACB" w14:textId="6F29F3E8" w:rsidR="001C17F6" w:rsidRPr="00E9443E" w:rsidRDefault="008D1BE3" w:rsidP="00986517">
            <w:pPr>
              <w:pStyle w:val="Tabletext"/>
            </w:pPr>
            <w:r>
              <w:t>Aktualizēts dokuments</w:t>
            </w:r>
          </w:p>
        </w:tc>
      </w:tr>
      <w:tr w:rsidR="005D43F4" w:rsidRPr="006E4CFF" w14:paraId="4A8F8AD3" w14:textId="77777777" w:rsidTr="003B6131">
        <w:tc>
          <w:tcPr>
            <w:tcW w:w="534" w:type="dxa"/>
            <w:tcBorders>
              <w:top w:val="single" w:sz="6" w:space="0" w:color="auto"/>
              <w:bottom w:val="single" w:sz="6" w:space="0" w:color="auto"/>
            </w:tcBorders>
          </w:tcPr>
          <w:p w14:paraId="4A8F8ACD" w14:textId="44543F15" w:rsidR="005D43F4" w:rsidRPr="00C162D8" w:rsidRDefault="005D43F4" w:rsidP="001F1B6F">
            <w:pPr>
              <w:pStyle w:val="Tabletext"/>
            </w:pPr>
          </w:p>
        </w:tc>
        <w:tc>
          <w:tcPr>
            <w:tcW w:w="2994" w:type="dxa"/>
            <w:tcBorders>
              <w:top w:val="single" w:sz="6" w:space="0" w:color="auto"/>
              <w:bottom w:val="single" w:sz="6" w:space="0" w:color="auto"/>
            </w:tcBorders>
          </w:tcPr>
          <w:p w14:paraId="4A8F8ACE" w14:textId="6F04F473" w:rsidR="005D43F4" w:rsidRPr="0075342F" w:rsidRDefault="005D43F4" w:rsidP="001F1B6F">
            <w:pPr>
              <w:pStyle w:val="Tabletext"/>
              <w:rPr>
                <w:highlight w:val="yellow"/>
              </w:rPr>
            </w:pPr>
          </w:p>
        </w:tc>
        <w:tc>
          <w:tcPr>
            <w:tcW w:w="1260" w:type="dxa"/>
            <w:tcBorders>
              <w:top w:val="single" w:sz="6" w:space="0" w:color="auto"/>
              <w:bottom w:val="single" w:sz="6" w:space="0" w:color="auto"/>
            </w:tcBorders>
          </w:tcPr>
          <w:p w14:paraId="4A8F8ACF" w14:textId="2C22C83B" w:rsidR="005D43F4" w:rsidRPr="00EA0343" w:rsidRDefault="005D43F4" w:rsidP="001F1B6F">
            <w:pPr>
              <w:pStyle w:val="Tabletext"/>
            </w:pPr>
          </w:p>
        </w:tc>
        <w:tc>
          <w:tcPr>
            <w:tcW w:w="1274" w:type="dxa"/>
            <w:tcBorders>
              <w:top w:val="single" w:sz="6" w:space="0" w:color="auto"/>
              <w:bottom w:val="single" w:sz="6" w:space="0" w:color="auto"/>
            </w:tcBorders>
          </w:tcPr>
          <w:p w14:paraId="4A8F8AD0" w14:textId="4D683ADA" w:rsidR="005D43F4" w:rsidRPr="00EA0343" w:rsidRDefault="005D43F4" w:rsidP="001F1B6F">
            <w:pPr>
              <w:pStyle w:val="Tabletext"/>
            </w:pPr>
          </w:p>
        </w:tc>
        <w:tc>
          <w:tcPr>
            <w:tcW w:w="992" w:type="dxa"/>
            <w:tcBorders>
              <w:top w:val="single" w:sz="6" w:space="0" w:color="auto"/>
              <w:bottom w:val="single" w:sz="6" w:space="0" w:color="auto"/>
            </w:tcBorders>
          </w:tcPr>
          <w:p w14:paraId="4A8F8AD1" w14:textId="32A6989C" w:rsidR="005D43F4" w:rsidRPr="00EA0343" w:rsidRDefault="005D43F4" w:rsidP="001F1B6F">
            <w:pPr>
              <w:pStyle w:val="Tabletext"/>
            </w:pPr>
          </w:p>
        </w:tc>
        <w:tc>
          <w:tcPr>
            <w:tcW w:w="1418" w:type="dxa"/>
            <w:tcBorders>
              <w:top w:val="single" w:sz="6" w:space="0" w:color="auto"/>
              <w:bottom w:val="single" w:sz="6" w:space="0" w:color="auto"/>
            </w:tcBorders>
          </w:tcPr>
          <w:p w14:paraId="4A8F8AD2" w14:textId="3C39633A" w:rsidR="005D43F4" w:rsidRPr="0075342F" w:rsidRDefault="005D43F4" w:rsidP="001F1B6F">
            <w:pPr>
              <w:pStyle w:val="Tabletext"/>
              <w:rPr>
                <w:highlight w:val="yellow"/>
              </w:rPr>
            </w:pPr>
          </w:p>
        </w:tc>
      </w:tr>
      <w:tr w:rsidR="005D43F4" w:rsidRPr="006E4CFF" w14:paraId="4A8F8ADA" w14:textId="77777777" w:rsidTr="003B6131">
        <w:tc>
          <w:tcPr>
            <w:tcW w:w="534" w:type="dxa"/>
            <w:tcBorders>
              <w:top w:val="single" w:sz="6" w:space="0" w:color="auto"/>
              <w:bottom w:val="single" w:sz="6" w:space="0" w:color="auto"/>
            </w:tcBorders>
          </w:tcPr>
          <w:p w14:paraId="4A8F8AD4" w14:textId="77777777" w:rsidR="005D43F4" w:rsidRPr="005123DB" w:rsidRDefault="005D43F4" w:rsidP="001F1B6F">
            <w:pPr>
              <w:pStyle w:val="Tabletext"/>
            </w:pPr>
          </w:p>
        </w:tc>
        <w:tc>
          <w:tcPr>
            <w:tcW w:w="2994" w:type="dxa"/>
            <w:tcBorders>
              <w:top w:val="single" w:sz="6" w:space="0" w:color="auto"/>
              <w:bottom w:val="single" w:sz="6" w:space="0" w:color="auto"/>
            </w:tcBorders>
          </w:tcPr>
          <w:p w14:paraId="4A8F8AD5" w14:textId="77777777" w:rsidR="005D43F4" w:rsidRPr="005123DB" w:rsidRDefault="005D43F4" w:rsidP="001F1B6F">
            <w:pPr>
              <w:pStyle w:val="Tabletext"/>
            </w:pPr>
          </w:p>
        </w:tc>
        <w:tc>
          <w:tcPr>
            <w:tcW w:w="1260" w:type="dxa"/>
            <w:tcBorders>
              <w:top w:val="single" w:sz="6" w:space="0" w:color="auto"/>
              <w:bottom w:val="single" w:sz="6" w:space="0" w:color="auto"/>
            </w:tcBorders>
          </w:tcPr>
          <w:p w14:paraId="4A8F8AD6" w14:textId="77777777" w:rsidR="005D43F4" w:rsidRPr="005123DB" w:rsidRDefault="005D43F4" w:rsidP="001F1B6F">
            <w:pPr>
              <w:pStyle w:val="Tabletext"/>
            </w:pPr>
          </w:p>
        </w:tc>
        <w:tc>
          <w:tcPr>
            <w:tcW w:w="1274" w:type="dxa"/>
            <w:tcBorders>
              <w:top w:val="single" w:sz="6" w:space="0" w:color="auto"/>
              <w:bottom w:val="single" w:sz="6" w:space="0" w:color="auto"/>
            </w:tcBorders>
          </w:tcPr>
          <w:p w14:paraId="4A8F8AD7" w14:textId="77777777" w:rsidR="005D43F4" w:rsidRPr="005123DB" w:rsidRDefault="005D43F4" w:rsidP="001F1B6F">
            <w:pPr>
              <w:pStyle w:val="Tabletext"/>
            </w:pPr>
          </w:p>
        </w:tc>
        <w:tc>
          <w:tcPr>
            <w:tcW w:w="992" w:type="dxa"/>
            <w:tcBorders>
              <w:top w:val="single" w:sz="6" w:space="0" w:color="auto"/>
              <w:bottom w:val="single" w:sz="6" w:space="0" w:color="auto"/>
            </w:tcBorders>
          </w:tcPr>
          <w:p w14:paraId="4A8F8AD8" w14:textId="77777777" w:rsidR="005D43F4" w:rsidRPr="005123DB" w:rsidRDefault="005D43F4" w:rsidP="001F1B6F">
            <w:pPr>
              <w:pStyle w:val="Tabletext"/>
            </w:pPr>
          </w:p>
        </w:tc>
        <w:tc>
          <w:tcPr>
            <w:tcW w:w="1418" w:type="dxa"/>
            <w:tcBorders>
              <w:top w:val="single" w:sz="6" w:space="0" w:color="auto"/>
              <w:bottom w:val="single" w:sz="6" w:space="0" w:color="auto"/>
            </w:tcBorders>
          </w:tcPr>
          <w:p w14:paraId="4A8F8AD9" w14:textId="77777777" w:rsidR="005D43F4" w:rsidRPr="005123DB" w:rsidRDefault="005D43F4" w:rsidP="001F1B6F">
            <w:pPr>
              <w:pStyle w:val="Tabletext"/>
            </w:pPr>
          </w:p>
        </w:tc>
      </w:tr>
      <w:tr w:rsidR="005D43F4" w:rsidRPr="006E4CFF" w14:paraId="4A8F8AE1" w14:textId="77777777" w:rsidTr="003B6131">
        <w:tc>
          <w:tcPr>
            <w:tcW w:w="534" w:type="dxa"/>
            <w:tcBorders>
              <w:top w:val="single" w:sz="6" w:space="0" w:color="auto"/>
            </w:tcBorders>
          </w:tcPr>
          <w:p w14:paraId="4A8F8ADB" w14:textId="77777777" w:rsidR="005D43F4" w:rsidRPr="005123DB" w:rsidRDefault="005D43F4" w:rsidP="001F1B6F">
            <w:pPr>
              <w:pStyle w:val="Tabletext"/>
            </w:pPr>
          </w:p>
        </w:tc>
        <w:tc>
          <w:tcPr>
            <w:tcW w:w="2994" w:type="dxa"/>
            <w:tcBorders>
              <w:top w:val="single" w:sz="6" w:space="0" w:color="auto"/>
            </w:tcBorders>
          </w:tcPr>
          <w:p w14:paraId="4A8F8ADC" w14:textId="77777777" w:rsidR="005D43F4" w:rsidRPr="005123DB" w:rsidRDefault="005D43F4" w:rsidP="001F1B6F">
            <w:pPr>
              <w:pStyle w:val="Tabletext"/>
            </w:pPr>
          </w:p>
        </w:tc>
        <w:tc>
          <w:tcPr>
            <w:tcW w:w="1260" w:type="dxa"/>
            <w:tcBorders>
              <w:top w:val="single" w:sz="6" w:space="0" w:color="auto"/>
            </w:tcBorders>
          </w:tcPr>
          <w:p w14:paraId="4A8F8ADD" w14:textId="77777777" w:rsidR="005D43F4" w:rsidRDefault="005D43F4" w:rsidP="001F1B6F">
            <w:pPr>
              <w:pStyle w:val="Tabletext"/>
            </w:pPr>
          </w:p>
        </w:tc>
        <w:tc>
          <w:tcPr>
            <w:tcW w:w="1274" w:type="dxa"/>
            <w:tcBorders>
              <w:top w:val="single" w:sz="6" w:space="0" w:color="auto"/>
            </w:tcBorders>
          </w:tcPr>
          <w:p w14:paraId="4A8F8ADE" w14:textId="77777777" w:rsidR="005D43F4" w:rsidRDefault="005D43F4" w:rsidP="001F1B6F">
            <w:pPr>
              <w:pStyle w:val="Tabletext"/>
            </w:pPr>
          </w:p>
        </w:tc>
        <w:tc>
          <w:tcPr>
            <w:tcW w:w="992" w:type="dxa"/>
            <w:tcBorders>
              <w:top w:val="single" w:sz="6" w:space="0" w:color="auto"/>
            </w:tcBorders>
          </w:tcPr>
          <w:p w14:paraId="4A8F8ADF" w14:textId="77777777" w:rsidR="005D43F4" w:rsidRDefault="005D43F4" w:rsidP="001F1B6F">
            <w:pPr>
              <w:pStyle w:val="Tabletext"/>
            </w:pPr>
          </w:p>
        </w:tc>
        <w:tc>
          <w:tcPr>
            <w:tcW w:w="1418" w:type="dxa"/>
            <w:tcBorders>
              <w:top w:val="single" w:sz="6" w:space="0" w:color="auto"/>
            </w:tcBorders>
          </w:tcPr>
          <w:p w14:paraId="4A8F8AE0" w14:textId="77777777" w:rsidR="005D43F4" w:rsidRPr="005123DB" w:rsidRDefault="005D43F4" w:rsidP="001F1B6F">
            <w:pPr>
              <w:pStyle w:val="Tabletext"/>
            </w:pPr>
          </w:p>
        </w:tc>
      </w:tr>
    </w:tbl>
    <w:p w14:paraId="4A8F8AE2" w14:textId="77777777" w:rsidR="005D43F4" w:rsidRPr="002050F0" w:rsidRDefault="005D43F4" w:rsidP="001F1B6F"/>
    <w:p w14:paraId="4A8F8AF5" w14:textId="77777777" w:rsidR="005D43F4" w:rsidRDefault="005D43F4" w:rsidP="001F1B6F">
      <w:pPr>
        <w:rPr>
          <w:rFonts w:eastAsia="Times New Roman" w:cs="Arial"/>
          <w:color w:val="000000"/>
          <w:sz w:val="21"/>
          <w:szCs w:val="21"/>
          <w:lang w:eastAsia="lv-LV"/>
        </w:rPr>
      </w:pPr>
    </w:p>
    <w:p w14:paraId="4A8F8AF6" w14:textId="77777777" w:rsidR="005D43F4" w:rsidRDefault="005D43F4" w:rsidP="001F1B6F">
      <w:pPr>
        <w:rPr>
          <w:rFonts w:eastAsia="Times New Roman" w:cs="Arial"/>
          <w:color w:val="000000"/>
          <w:sz w:val="21"/>
          <w:szCs w:val="21"/>
          <w:lang w:eastAsia="lv-LV"/>
        </w:rPr>
      </w:pPr>
    </w:p>
    <w:p w14:paraId="4A8F8AF7" w14:textId="77777777" w:rsidR="005D43F4" w:rsidRDefault="005D43F4" w:rsidP="001F1B6F">
      <w:pPr>
        <w:rPr>
          <w:b/>
          <w:sz w:val="28"/>
          <w:szCs w:val="28"/>
        </w:rPr>
      </w:pPr>
      <w:bookmarkStart w:id="2" w:name="_Toc132515669"/>
      <w:r>
        <w:rPr>
          <w:b/>
          <w:sz w:val="28"/>
          <w:szCs w:val="28"/>
        </w:rPr>
        <w:br w:type="page"/>
      </w:r>
    </w:p>
    <w:bookmarkEnd w:id="2" w:displacedByCustomXml="next"/>
    <w:sdt>
      <w:sdtPr>
        <w:rPr>
          <w:b/>
          <w:sz w:val="28"/>
          <w:szCs w:val="28"/>
        </w:rPr>
        <w:id w:val="346921110"/>
        <w:docPartObj>
          <w:docPartGallery w:val="Table of Contents"/>
          <w:docPartUnique/>
        </w:docPartObj>
      </w:sdtPr>
      <w:sdtEndPr>
        <w:rPr>
          <w:b w:val="0"/>
          <w:sz w:val="18"/>
          <w:szCs w:val="22"/>
        </w:rPr>
      </w:sdtEndPr>
      <w:sdtContent>
        <w:p w14:paraId="4A8F8AF8" w14:textId="77777777" w:rsidR="005D43F4" w:rsidRPr="005D43F4" w:rsidRDefault="005D43F4" w:rsidP="001F1B6F">
          <w:pPr>
            <w:rPr>
              <w:b/>
              <w:sz w:val="28"/>
              <w:szCs w:val="28"/>
            </w:rPr>
          </w:pPr>
          <w:r w:rsidRPr="005D43F4">
            <w:rPr>
              <w:b/>
              <w:sz w:val="28"/>
              <w:szCs w:val="28"/>
            </w:rPr>
            <w:t>Saturs</w:t>
          </w:r>
        </w:p>
        <w:p w14:paraId="2F154038" w14:textId="77777777" w:rsidR="00FB0017" w:rsidRDefault="000D360F">
          <w:pPr>
            <w:pStyle w:val="TOC1"/>
            <w:tabs>
              <w:tab w:val="left" w:pos="440"/>
              <w:tab w:val="right" w:leader="dot" w:pos="8920"/>
            </w:tabs>
            <w:rPr>
              <w:rFonts w:eastAsiaTheme="minorEastAsia" w:cstheme="minorBidi"/>
              <w:b w:val="0"/>
              <w:bCs w:val="0"/>
              <w:caps w:val="0"/>
              <w:noProof/>
              <w:sz w:val="22"/>
              <w:szCs w:val="22"/>
              <w:lang w:eastAsia="lv-LV"/>
            </w:rPr>
          </w:pPr>
          <w:r>
            <w:fldChar w:fldCharType="begin"/>
          </w:r>
          <w:r w:rsidR="00EE3967">
            <w:instrText xml:space="preserve"> TOC \o "1-3" \h \z \u </w:instrText>
          </w:r>
          <w:r>
            <w:fldChar w:fldCharType="separate"/>
          </w:r>
          <w:hyperlink w:anchor="_Toc362964502" w:history="1">
            <w:r w:rsidR="00FB0017" w:rsidRPr="008E6837">
              <w:rPr>
                <w:rStyle w:val="Hyperlink"/>
                <w:noProof/>
              </w:rPr>
              <w:t>1</w:t>
            </w:r>
            <w:r w:rsidR="00FB0017">
              <w:rPr>
                <w:rFonts w:eastAsiaTheme="minorEastAsia" w:cstheme="minorBidi"/>
                <w:b w:val="0"/>
                <w:bCs w:val="0"/>
                <w:caps w:val="0"/>
                <w:noProof/>
                <w:sz w:val="22"/>
                <w:szCs w:val="22"/>
                <w:lang w:eastAsia="lv-LV"/>
              </w:rPr>
              <w:tab/>
            </w:r>
            <w:r w:rsidR="00FB0017" w:rsidRPr="008E6837">
              <w:rPr>
                <w:rStyle w:val="Hyperlink"/>
                <w:noProof/>
              </w:rPr>
              <w:t>Ievads</w:t>
            </w:r>
            <w:r w:rsidR="00FB0017">
              <w:rPr>
                <w:noProof/>
                <w:webHidden/>
              </w:rPr>
              <w:tab/>
            </w:r>
            <w:r w:rsidR="00FB0017">
              <w:rPr>
                <w:noProof/>
                <w:webHidden/>
              </w:rPr>
              <w:fldChar w:fldCharType="begin"/>
            </w:r>
            <w:r w:rsidR="00FB0017">
              <w:rPr>
                <w:noProof/>
                <w:webHidden/>
              </w:rPr>
              <w:instrText xml:space="preserve"> PAGEREF _Toc362964502 \h </w:instrText>
            </w:r>
            <w:r w:rsidR="00FB0017">
              <w:rPr>
                <w:noProof/>
                <w:webHidden/>
              </w:rPr>
            </w:r>
            <w:r w:rsidR="00FB0017">
              <w:rPr>
                <w:noProof/>
                <w:webHidden/>
              </w:rPr>
              <w:fldChar w:fldCharType="separate"/>
            </w:r>
            <w:r w:rsidR="00FB0017">
              <w:rPr>
                <w:noProof/>
                <w:webHidden/>
              </w:rPr>
              <w:t>6</w:t>
            </w:r>
            <w:r w:rsidR="00FB0017">
              <w:rPr>
                <w:noProof/>
                <w:webHidden/>
              </w:rPr>
              <w:fldChar w:fldCharType="end"/>
            </w:r>
          </w:hyperlink>
        </w:p>
        <w:p w14:paraId="5D4D6C0C"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03" w:history="1">
            <w:r w:rsidR="00FB0017" w:rsidRPr="008E6837">
              <w:rPr>
                <w:rStyle w:val="Hyperlink"/>
                <w:noProof/>
              </w:rPr>
              <w:t>1.1</w:t>
            </w:r>
            <w:r w:rsidR="00FB0017">
              <w:rPr>
                <w:rFonts w:eastAsiaTheme="minorEastAsia" w:cstheme="minorBidi"/>
                <w:smallCaps w:val="0"/>
                <w:noProof/>
                <w:sz w:val="22"/>
                <w:szCs w:val="22"/>
                <w:lang w:eastAsia="lv-LV"/>
              </w:rPr>
              <w:tab/>
            </w:r>
            <w:r w:rsidR="00FB0017" w:rsidRPr="008E6837">
              <w:rPr>
                <w:rStyle w:val="Hyperlink"/>
                <w:noProof/>
              </w:rPr>
              <w:t>Dokumenta nolūks un izmantošana</w:t>
            </w:r>
            <w:r w:rsidR="00FB0017">
              <w:rPr>
                <w:noProof/>
                <w:webHidden/>
              </w:rPr>
              <w:tab/>
            </w:r>
            <w:r w:rsidR="00FB0017">
              <w:rPr>
                <w:noProof/>
                <w:webHidden/>
              </w:rPr>
              <w:fldChar w:fldCharType="begin"/>
            </w:r>
            <w:r w:rsidR="00FB0017">
              <w:rPr>
                <w:noProof/>
                <w:webHidden/>
              </w:rPr>
              <w:instrText xml:space="preserve"> PAGEREF _Toc362964503 \h </w:instrText>
            </w:r>
            <w:r w:rsidR="00FB0017">
              <w:rPr>
                <w:noProof/>
                <w:webHidden/>
              </w:rPr>
            </w:r>
            <w:r w:rsidR="00FB0017">
              <w:rPr>
                <w:noProof/>
                <w:webHidden/>
              </w:rPr>
              <w:fldChar w:fldCharType="separate"/>
            </w:r>
            <w:r w:rsidR="00FB0017">
              <w:rPr>
                <w:noProof/>
                <w:webHidden/>
              </w:rPr>
              <w:t>6</w:t>
            </w:r>
            <w:r w:rsidR="00FB0017">
              <w:rPr>
                <w:noProof/>
                <w:webHidden/>
              </w:rPr>
              <w:fldChar w:fldCharType="end"/>
            </w:r>
          </w:hyperlink>
        </w:p>
        <w:p w14:paraId="7E37020A"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04" w:history="1">
            <w:r w:rsidR="00FB0017" w:rsidRPr="008E6837">
              <w:rPr>
                <w:rStyle w:val="Hyperlink"/>
                <w:rFonts w:eastAsia="Times New Roman"/>
                <w:noProof/>
                <w:lang w:eastAsia="lv-LV"/>
              </w:rPr>
              <w:t>1.2</w:t>
            </w:r>
            <w:r w:rsidR="00FB0017">
              <w:rPr>
                <w:rFonts w:eastAsiaTheme="minorEastAsia" w:cstheme="minorBidi"/>
                <w:smallCaps w:val="0"/>
                <w:noProof/>
                <w:sz w:val="22"/>
                <w:szCs w:val="22"/>
                <w:lang w:eastAsia="lv-LV"/>
              </w:rPr>
              <w:tab/>
            </w:r>
            <w:r w:rsidR="00FB0017" w:rsidRPr="008E6837">
              <w:rPr>
                <w:rStyle w:val="Hyperlink"/>
                <w:rFonts w:eastAsia="Times New Roman"/>
                <w:noProof/>
                <w:lang w:eastAsia="lv-LV"/>
              </w:rPr>
              <w:t>Ierobežojumi</w:t>
            </w:r>
            <w:r w:rsidR="00FB0017">
              <w:rPr>
                <w:noProof/>
                <w:webHidden/>
              </w:rPr>
              <w:tab/>
            </w:r>
            <w:r w:rsidR="00FB0017">
              <w:rPr>
                <w:noProof/>
                <w:webHidden/>
              </w:rPr>
              <w:fldChar w:fldCharType="begin"/>
            </w:r>
            <w:r w:rsidR="00FB0017">
              <w:rPr>
                <w:noProof/>
                <w:webHidden/>
              </w:rPr>
              <w:instrText xml:space="preserve"> PAGEREF _Toc362964504 \h </w:instrText>
            </w:r>
            <w:r w:rsidR="00FB0017">
              <w:rPr>
                <w:noProof/>
                <w:webHidden/>
              </w:rPr>
            </w:r>
            <w:r w:rsidR="00FB0017">
              <w:rPr>
                <w:noProof/>
                <w:webHidden/>
              </w:rPr>
              <w:fldChar w:fldCharType="separate"/>
            </w:r>
            <w:r w:rsidR="00FB0017">
              <w:rPr>
                <w:noProof/>
                <w:webHidden/>
              </w:rPr>
              <w:t>6</w:t>
            </w:r>
            <w:r w:rsidR="00FB0017">
              <w:rPr>
                <w:noProof/>
                <w:webHidden/>
              </w:rPr>
              <w:fldChar w:fldCharType="end"/>
            </w:r>
          </w:hyperlink>
        </w:p>
        <w:p w14:paraId="1F56393D"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05" w:history="1">
            <w:r w:rsidR="00FB0017" w:rsidRPr="008E6837">
              <w:rPr>
                <w:rStyle w:val="Hyperlink"/>
                <w:noProof/>
                <w:lang w:eastAsia="lv-LV"/>
              </w:rPr>
              <w:t>1.3</w:t>
            </w:r>
            <w:r w:rsidR="00FB0017">
              <w:rPr>
                <w:rFonts w:eastAsiaTheme="minorEastAsia" w:cstheme="minorBidi"/>
                <w:smallCaps w:val="0"/>
                <w:noProof/>
                <w:sz w:val="22"/>
                <w:szCs w:val="22"/>
                <w:lang w:eastAsia="lv-LV"/>
              </w:rPr>
              <w:tab/>
            </w:r>
            <w:r w:rsidR="00FB0017" w:rsidRPr="008E6837">
              <w:rPr>
                <w:rStyle w:val="Hyperlink"/>
                <w:noProof/>
                <w:lang w:eastAsia="lv-LV"/>
              </w:rPr>
              <w:t>Definīcijas un saīsinājumi</w:t>
            </w:r>
            <w:r w:rsidR="00FB0017">
              <w:rPr>
                <w:noProof/>
                <w:webHidden/>
              </w:rPr>
              <w:tab/>
            </w:r>
            <w:r w:rsidR="00FB0017">
              <w:rPr>
                <w:noProof/>
                <w:webHidden/>
              </w:rPr>
              <w:fldChar w:fldCharType="begin"/>
            </w:r>
            <w:r w:rsidR="00FB0017">
              <w:rPr>
                <w:noProof/>
                <w:webHidden/>
              </w:rPr>
              <w:instrText xml:space="preserve"> PAGEREF _Toc362964505 \h </w:instrText>
            </w:r>
            <w:r w:rsidR="00FB0017">
              <w:rPr>
                <w:noProof/>
                <w:webHidden/>
              </w:rPr>
            </w:r>
            <w:r w:rsidR="00FB0017">
              <w:rPr>
                <w:noProof/>
                <w:webHidden/>
              </w:rPr>
              <w:fldChar w:fldCharType="separate"/>
            </w:r>
            <w:r w:rsidR="00FB0017">
              <w:rPr>
                <w:noProof/>
                <w:webHidden/>
              </w:rPr>
              <w:t>6</w:t>
            </w:r>
            <w:r w:rsidR="00FB0017">
              <w:rPr>
                <w:noProof/>
                <w:webHidden/>
              </w:rPr>
              <w:fldChar w:fldCharType="end"/>
            </w:r>
          </w:hyperlink>
        </w:p>
        <w:p w14:paraId="49DE9986"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06" w:history="1">
            <w:r w:rsidR="00FB0017" w:rsidRPr="008E6837">
              <w:rPr>
                <w:rStyle w:val="Hyperlink"/>
                <w:noProof/>
                <w:lang w:eastAsia="lv-LV"/>
              </w:rPr>
              <w:t>1.4</w:t>
            </w:r>
            <w:r w:rsidR="00FB0017">
              <w:rPr>
                <w:rFonts w:eastAsiaTheme="minorEastAsia" w:cstheme="minorBidi"/>
                <w:smallCaps w:val="0"/>
                <w:noProof/>
                <w:sz w:val="22"/>
                <w:szCs w:val="22"/>
                <w:lang w:eastAsia="lv-LV"/>
              </w:rPr>
              <w:tab/>
            </w:r>
            <w:r w:rsidR="00FB0017" w:rsidRPr="008E6837">
              <w:rPr>
                <w:rStyle w:val="Hyperlink"/>
                <w:noProof/>
                <w:lang w:eastAsia="lv-LV"/>
              </w:rPr>
              <w:t>Saistība ar citiem dokumentiem</w:t>
            </w:r>
            <w:r w:rsidR="00FB0017">
              <w:rPr>
                <w:noProof/>
                <w:webHidden/>
              </w:rPr>
              <w:tab/>
            </w:r>
            <w:r w:rsidR="00FB0017">
              <w:rPr>
                <w:noProof/>
                <w:webHidden/>
              </w:rPr>
              <w:fldChar w:fldCharType="begin"/>
            </w:r>
            <w:r w:rsidR="00FB0017">
              <w:rPr>
                <w:noProof/>
                <w:webHidden/>
              </w:rPr>
              <w:instrText xml:space="preserve"> PAGEREF _Toc362964506 \h </w:instrText>
            </w:r>
            <w:r w:rsidR="00FB0017">
              <w:rPr>
                <w:noProof/>
                <w:webHidden/>
              </w:rPr>
            </w:r>
            <w:r w:rsidR="00FB0017">
              <w:rPr>
                <w:noProof/>
                <w:webHidden/>
              </w:rPr>
              <w:fldChar w:fldCharType="separate"/>
            </w:r>
            <w:r w:rsidR="00FB0017">
              <w:rPr>
                <w:noProof/>
                <w:webHidden/>
              </w:rPr>
              <w:t>7</w:t>
            </w:r>
            <w:r w:rsidR="00FB0017">
              <w:rPr>
                <w:noProof/>
                <w:webHidden/>
              </w:rPr>
              <w:fldChar w:fldCharType="end"/>
            </w:r>
          </w:hyperlink>
        </w:p>
        <w:p w14:paraId="7BB484A4" w14:textId="77777777" w:rsidR="00FB0017" w:rsidRDefault="00000000">
          <w:pPr>
            <w:pStyle w:val="TOC1"/>
            <w:tabs>
              <w:tab w:val="left" w:pos="440"/>
              <w:tab w:val="right" w:leader="dot" w:pos="8920"/>
            </w:tabs>
            <w:rPr>
              <w:rFonts w:eastAsiaTheme="minorEastAsia" w:cstheme="minorBidi"/>
              <w:b w:val="0"/>
              <w:bCs w:val="0"/>
              <w:caps w:val="0"/>
              <w:noProof/>
              <w:sz w:val="22"/>
              <w:szCs w:val="22"/>
              <w:lang w:eastAsia="lv-LV"/>
            </w:rPr>
          </w:pPr>
          <w:hyperlink w:anchor="_Toc362964507" w:history="1">
            <w:r w:rsidR="00FB0017" w:rsidRPr="008E6837">
              <w:rPr>
                <w:rStyle w:val="Hyperlink"/>
                <w:noProof/>
                <w:lang w:eastAsia="lv-LV"/>
              </w:rPr>
              <w:t>2</w:t>
            </w:r>
            <w:r w:rsidR="00FB0017">
              <w:rPr>
                <w:rFonts w:eastAsiaTheme="minorEastAsia" w:cstheme="minorBidi"/>
                <w:b w:val="0"/>
                <w:bCs w:val="0"/>
                <w:caps w:val="0"/>
                <w:noProof/>
                <w:sz w:val="22"/>
                <w:szCs w:val="22"/>
                <w:lang w:eastAsia="lv-LV"/>
              </w:rPr>
              <w:tab/>
            </w:r>
            <w:r w:rsidR="00FB0017" w:rsidRPr="008E6837">
              <w:rPr>
                <w:rStyle w:val="Hyperlink"/>
                <w:noProof/>
                <w:lang w:eastAsia="lv-LV"/>
              </w:rPr>
              <w:t>Dokumenta struktūra un apzīmējumi</w:t>
            </w:r>
            <w:r w:rsidR="00FB0017">
              <w:rPr>
                <w:noProof/>
                <w:webHidden/>
              </w:rPr>
              <w:tab/>
            </w:r>
            <w:r w:rsidR="00FB0017">
              <w:rPr>
                <w:noProof/>
                <w:webHidden/>
              </w:rPr>
              <w:fldChar w:fldCharType="begin"/>
            </w:r>
            <w:r w:rsidR="00FB0017">
              <w:rPr>
                <w:noProof/>
                <w:webHidden/>
              </w:rPr>
              <w:instrText xml:space="preserve"> PAGEREF _Toc362964507 \h </w:instrText>
            </w:r>
            <w:r w:rsidR="00FB0017">
              <w:rPr>
                <w:noProof/>
                <w:webHidden/>
              </w:rPr>
            </w:r>
            <w:r w:rsidR="00FB0017">
              <w:rPr>
                <w:noProof/>
                <w:webHidden/>
              </w:rPr>
              <w:fldChar w:fldCharType="separate"/>
            </w:r>
            <w:r w:rsidR="00FB0017">
              <w:rPr>
                <w:noProof/>
                <w:webHidden/>
              </w:rPr>
              <w:t>8</w:t>
            </w:r>
            <w:r w:rsidR="00FB0017">
              <w:rPr>
                <w:noProof/>
                <w:webHidden/>
              </w:rPr>
              <w:fldChar w:fldCharType="end"/>
            </w:r>
          </w:hyperlink>
        </w:p>
        <w:p w14:paraId="5751750C"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08" w:history="1">
            <w:r w:rsidR="00FB0017" w:rsidRPr="008E6837">
              <w:rPr>
                <w:rStyle w:val="Hyperlink"/>
                <w:noProof/>
                <w:lang w:eastAsia="lv-LV"/>
              </w:rPr>
              <w:t>2.1</w:t>
            </w:r>
            <w:r w:rsidR="00FB0017">
              <w:rPr>
                <w:rFonts w:eastAsiaTheme="minorEastAsia" w:cstheme="minorBidi"/>
                <w:smallCaps w:val="0"/>
                <w:noProof/>
                <w:sz w:val="22"/>
                <w:szCs w:val="22"/>
                <w:lang w:eastAsia="lv-LV"/>
              </w:rPr>
              <w:tab/>
            </w:r>
            <w:r w:rsidR="00FB0017" w:rsidRPr="008E6837">
              <w:rPr>
                <w:rStyle w:val="Hyperlink"/>
                <w:noProof/>
                <w:lang w:eastAsia="lv-LV"/>
              </w:rPr>
              <w:t>Dokumenta pamata struktūra</w:t>
            </w:r>
            <w:r w:rsidR="00FB0017">
              <w:rPr>
                <w:noProof/>
                <w:webHidden/>
              </w:rPr>
              <w:tab/>
            </w:r>
            <w:r w:rsidR="00FB0017">
              <w:rPr>
                <w:noProof/>
                <w:webHidden/>
              </w:rPr>
              <w:fldChar w:fldCharType="begin"/>
            </w:r>
            <w:r w:rsidR="00FB0017">
              <w:rPr>
                <w:noProof/>
                <w:webHidden/>
              </w:rPr>
              <w:instrText xml:space="preserve"> PAGEREF _Toc362964508 \h </w:instrText>
            </w:r>
            <w:r w:rsidR="00FB0017">
              <w:rPr>
                <w:noProof/>
                <w:webHidden/>
              </w:rPr>
            </w:r>
            <w:r w:rsidR="00FB0017">
              <w:rPr>
                <w:noProof/>
                <w:webHidden/>
              </w:rPr>
              <w:fldChar w:fldCharType="separate"/>
            </w:r>
            <w:r w:rsidR="00FB0017">
              <w:rPr>
                <w:noProof/>
                <w:webHidden/>
              </w:rPr>
              <w:t>8</w:t>
            </w:r>
            <w:r w:rsidR="00FB0017">
              <w:rPr>
                <w:noProof/>
                <w:webHidden/>
              </w:rPr>
              <w:fldChar w:fldCharType="end"/>
            </w:r>
          </w:hyperlink>
        </w:p>
        <w:p w14:paraId="6B0435BB"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09" w:history="1">
            <w:r w:rsidR="00FB0017" w:rsidRPr="008E6837">
              <w:rPr>
                <w:rStyle w:val="Hyperlink"/>
                <w:noProof/>
                <w:lang w:eastAsia="lv-LV"/>
              </w:rPr>
              <w:t>2.2</w:t>
            </w:r>
            <w:r w:rsidR="00FB0017">
              <w:rPr>
                <w:rFonts w:eastAsiaTheme="minorEastAsia" w:cstheme="minorBidi"/>
                <w:smallCaps w:val="0"/>
                <w:noProof/>
                <w:sz w:val="22"/>
                <w:szCs w:val="22"/>
                <w:lang w:eastAsia="lv-LV"/>
              </w:rPr>
              <w:tab/>
            </w:r>
            <w:r w:rsidR="00FB0017" w:rsidRPr="008E6837">
              <w:rPr>
                <w:rStyle w:val="Hyperlink"/>
                <w:noProof/>
                <w:lang w:eastAsia="lv-LV"/>
              </w:rPr>
              <w:t>Izmantotie apzīmējumi</w:t>
            </w:r>
            <w:r w:rsidR="00FB0017">
              <w:rPr>
                <w:noProof/>
                <w:webHidden/>
              </w:rPr>
              <w:tab/>
            </w:r>
            <w:r w:rsidR="00FB0017">
              <w:rPr>
                <w:noProof/>
                <w:webHidden/>
              </w:rPr>
              <w:fldChar w:fldCharType="begin"/>
            </w:r>
            <w:r w:rsidR="00FB0017">
              <w:rPr>
                <w:noProof/>
                <w:webHidden/>
              </w:rPr>
              <w:instrText xml:space="preserve"> PAGEREF _Toc362964509 \h </w:instrText>
            </w:r>
            <w:r w:rsidR="00FB0017">
              <w:rPr>
                <w:noProof/>
                <w:webHidden/>
              </w:rPr>
            </w:r>
            <w:r w:rsidR="00FB0017">
              <w:rPr>
                <w:noProof/>
                <w:webHidden/>
              </w:rPr>
              <w:fldChar w:fldCharType="separate"/>
            </w:r>
            <w:r w:rsidR="00FB0017">
              <w:rPr>
                <w:noProof/>
                <w:webHidden/>
              </w:rPr>
              <w:t>8</w:t>
            </w:r>
            <w:r w:rsidR="00FB0017">
              <w:rPr>
                <w:noProof/>
                <w:webHidden/>
              </w:rPr>
              <w:fldChar w:fldCharType="end"/>
            </w:r>
          </w:hyperlink>
        </w:p>
        <w:p w14:paraId="1B8E481D" w14:textId="77777777" w:rsidR="00FB0017" w:rsidRDefault="00000000">
          <w:pPr>
            <w:pStyle w:val="TOC3"/>
            <w:tabs>
              <w:tab w:val="left" w:pos="1100"/>
              <w:tab w:val="right" w:leader="dot" w:pos="8920"/>
            </w:tabs>
            <w:rPr>
              <w:rFonts w:eastAsiaTheme="minorEastAsia" w:cstheme="minorBidi"/>
              <w:i w:val="0"/>
              <w:iCs w:val="0"/>
              <w:noProof/>
              <w:sz w:val="22"/>
              <w:szCs w:val="22"/>
              <w:lang w:eastAsia="lv-LV"/>
            </w:rPr>
          </w:pPr>
          <w:hyperlink w:anchor="_Toc362964510" w:history="1">
            <w:r w:rsidR="00FB0017" w:rsidRPr="008E6837">
              <w:rPr>
                <w:rStyle w:val="Hyperlink"/>
                <w:noProof/>
                <w:lang w:eastAsia="lv-LV"/>
              </w:rPr>
              <w:t>2.2.1</w:t>
            </w:r>
            <w:r w:rsidR="00FB0017">
              <w:rPr>
                <w:rFonts w:eastAsiaTheme="minorEastAsia" w:cstheme="minorBidi"/>
                <w:i w:val="0"/>
                <w:iCs w:val="0"/>
                <w:noProof/>
                <w:sz w:val="22"/>
                <w:szCs w:val="22"/>
                <w:lang w:eastAsia="lv-LV"/>
              </w:rPr>
              <w:tab/>
            </w:r>
            <w:r w:rsidR="00FB0017" w:rsidRPr="008E6837">
              <w:rPr>
                <w:rStyle w:val="Hyperlink"/>
                <w:noProof/>
                <w:lang w:eastAsia="lv-LV"/>
              </w:rPr>
              <w:t>CDA dokumenta elementi</w:t>
            </w:r>
            <w:r w:rsidR="00FB0017">
              <w:rPr>
                <w:noProof/>
                <w:webHidden/>
              </w:rPr>
              <w:tab/>
            </w:r>
            <w:r w:rsidR="00FB0017">
              <w:rPr>
                <w:noProof/>
                <w:webHidden/>
              </w:rPr>
              <w:fldChar w:fldCharType="begin"/>
            </w:r>
            <w:r w:rsidR="00FB0017">
              <w:rPr>
                <w:noProof/>
                <w:webHidden/>
              </w:rPr>
              <w:instrText xml:space="preserve"> PAGEREF _Toc362964510 \h </w:instrText>
            </w:r>
            <w:r w:rsidR="00FB0017">
              <w:rPr>
                <w:noProof/>
                <w:webHidden/>
              </w:rPr>
            </w:r>
            <w:r w:rsidR="00FB0017">
              <w:rPr>
                <w:noProof/>
                <w:webHidden/>
              </w:rPr>
              <w:fldChar w:fldCharType="separate"/>
            </w:r>
            <w:r w:rsidR="00FB0017">
              <w:rPr>
                <w:noProof/>
                <w:webHidden/>
              </w:rPr>
              <w:t>8</w:t>
            </w:r>
            <w:r w:rsidR="00FB0017">
              <w:rPr>
                <w:noProof/>
                <w:webHidden/>
              </w:rPr>
              <w:fldChar w:fldCharType="end"/>
            </w:r>
          </w:hyperlink>
        </w:p>
        <w:p w14:paraId="3C7139B5" w14:textId="77777777" w:rsidR="00FB0017" w:rsidRDefault="00000000">
          <w:pPr>
            <w:pStyle w:val="TOC3"/>
            <w:tabs>
              <w:tab w:val="left" w:pos="1100"/>
              <w:tab w:val="right" w:leader="dot" w:pos="8920"/>
            </w:tabs>
            <w:rPr>
              <w:rFonts w:eastAsiaTheme="minorEastAsia" w:cstheme="minorBidi"/>
              <w:i w:val="0"/>
              <w:iCs w:val="0"/>
              <w:noProof/>
              <w:sz w:val="22"/>
              <w:szCs w:val="22"/>
              <w:lang w:eastAsia="lv-LV"/>
            </w:rPr>
          </w:pPr>
          <w:hyperlink w:anchor="_Toc362964511" w:history="1">
            <w:r w:rsidR="00FB0017" w:rsidRPr="008E6837">
              <w:rPr>
                <w:rStyle w:val="Hyperlink"/>
                <w:noProof/>
              </w:rPr>
              <w:t>2.2.2</w:t>
            </w:r>
            <w:r w:rsidR="00FB0017">
              <w:rPr>
                <w:rFonts w:eastAsiaTheme="minorEastAsia" w:cstheme="minorBidi"/>
                <w:i w:val="0"/>
                <w:iCs w:val="0"/>
                <w:noProof/>
                <w:sz w:val="22"/>
                <w:szCs w:val="22"/>
                <w:lang w:eastAsia="lv-LV"/>
              </w:rPr>
              <w:tab/>
            </w:r>
            <w:r w:rsidR="00FB0017" w:rsidRPr="008E6837">
              <w:rPr>
                <w:rStyle w:val="Hyperlink"/>
                <w:noProof/>
              </w:rPr>
              <w:t>Saites starp elementiem</w:t>
            </w:r>
            <w:r w:rsidR="00FB0017">
              <w:rPr>
                <w:noProof/>
                <w:webHidden/>
              </w:rPr>
              <w:tab/>
            </w:r>
            <w:r w:rsidR="00FB0017">
              <w:rPr>
                <w:noProof/>
                <w:webHidden/>
              </w:rPr>
              <w:fldChar w:fldCharType="begin"/>
            </w:r>
            <w:r w:rsidR="00FB0017">
              <w:rPr>
                <w:noProof/>
                <w:webHidden/>
              </w:rPr>
              <w:instrText xml:space="preserve"> PAGEREF _Toc362964511 \h </w:instrText>
            </w:r>
            <w:r w:rsidR="00FB0017">
              <w:rPr>
                <w:noProof/>
                <w:webHidden/>
              </w:rPr>
            </w:r>
            <w:r w:rsidR="00FB0017">
              <w:rPr>
                <w:noProof/>
                <w:webHidden/>
              </w:rPr>
              <w:fldChar w:fldCharType="separate"/>
            </w:r>
            <w:r w:rsidR="00FB0017">
              <w:rPr>
                <w:noProof/>
                <w:webHidden/>
              </w:rPr>
              <w:t>9</w:t>
            </w:r>
            <w:r w:rsidR="00FB0017">
              <w:rPr>
                <w:noProof/>
                <w:webHidden/>
              </w:rPr>
              <w:fldChar w:fldCharType="end"/>
            </w:r>
          </w:hyperlink>
        </w:p>
        <w:p w14:paraId="5EBF9EEE" w14:textId="77777777" w:rsidR="00FB0017" w:rsidRDefault="00000000">
          <w:pPr>
            <w:pStyle w:val="TOC3"/>
            <w:tabs>
              <w:tab w:val="left" w:pos="1100"/>
              <w:tab w:val="right" w:leader="dot" w:pos="8920"/>
            </w:tabs>
            <w:rPr>
              <w:rFonts w:eastAsiaTheme="minorEastAsia" w:cstheme="minorBidi"/>
              <w:i w:val="0"/>
              <w:iCs w:val="0"/>
              <w:noProof/>
              <w:sz w:val="22"/>
              <w:szCs w:val="22"/>
              <w:lang w:eastAsia="lv-LV"/>
            </w:rPr>
          </w:pPr>
          <w:hyperlink w:anchor="_Toc362964512" w:history="1">
            <w:r w:rsidR="00FB0017" w:rsidRPr="008E6837">
              <w:rPr>
                <w:rStyle w:val="Hyperlink"/>
                <w:noProof/>
              </w:rPr>
              <w:t>2.2.3</w:t>
            </w:r>
            <w:r w:rsidR="00FB0017">
              <w:rPr>
                <w:rFonts w:eastAsiaTheme="minorEastAsia" w:cstheme="minorBidi"/>
                <w:i w:val="0"/>
                <w:iCs w:val="0"/>
                <w:noProof/>
                <w:sz w:val="22"/>
                <w:szCs w:val="22"/>
                <w:lang w:eastAsia="lv-LV"/>
              </w:rPr>
              <w:tab/>
            </w:r>
            <w:r w:rsidR="00FB0017" w:rsidRPr="008E6837">
              <w:rPr>
                <w:rStyle w:val="Hyperlink"/>
                <w:noProof/>
              </w:rPr>
              <w:t>Atribūti</w:t>
            </w:r>
            <w:r w:rsidR="00FB0017">
              <w:rPr>
                <w:noProof/>
                <w:webHidden/>
              </w:rPr>
              <w:tab/>
            </w:r>
            <w:r w:rsidR="00FB0017">
              <w:rPr>
                <w:noProof/>
                <w:webHidden/>
              </w:rPr>
              <w:fldChar w:fldCharType="begin"/>
            </w:r>
            <w:r w:rsidR="00FB0017">
              <w:rPr>
                <w:noProof/>
                <w:webHidden/>
              </w:rPr>
              <w:instrText xml:space="preserve"> PAGEREF _Toc362964512 \h </w:instrText>
            </w:r>
            <w:r w:rsidR="00FB0017">
              <w:rPr>
                <w:noProof/>
                <w:webHidden/>
              </w:rPr>
            </w:r>
            <w:r w:rsidR="00FB0017">
              <w:rPr>
                <w:noProof/>
                <w:webHidden/>
              </w:rPr>
              <w:fldChar w:fldCharType="separate"/>
            </w:r>
            <w:r w:rsidR="00FB0017">
              <w:rPr>
                <w:noProof/>
                <w:webHidden/>
              </w:rPr>
              <w:t>10</w:t>
            </w:r>
            <w:r w:rsidR="00FB0017">
              <w:rPr>
                <w:noProof/>
                <w:webHidden/>
              </w:rPr>
              <w:fldChar w:fldCharType="end"/>
            </w:r>
          </w:hyperlink>
        </w:p>
        <w:p w14:paraId="784109EB" w14:textId="77777777" w:rsidR="00FB0017" w:rsidRDefault="00000000">
          <w:pPr>
            <w:pStyle w:val="TOC1"/>
            <w:tabs>
              <w:tab w:val="left" w:pos="440"/>
              <w:tab w:val="right" w:leader="dot" w:pos="8920"/>
            </w:tabs>
            <w:rPr>
              <w:rFonts w:eastAsiaTheme="minorEastAsia" w:cstheme="minorBidi"/>
              <w:b w:val="0"/>
              <w:bCs w:val="0"/>
              <w:caps w:val="0"/>
              <w:noProof/>
              <w:sz w:val="22"/>
              <w:szCs w:val="22"/>
              <w:lang w:eastAsia="lv-LV"/>
            </w:rPr>
          </w:pPr>
          <w:hyperlink w:anchor="_Toc362964513" w:history="1">
            <w:r w:rsidR="00FB0017" w:rsidRPr="008E6837">
              <w:rPr>
                <w:rStyle w:val="Hyperlink"/>
                <w:noProof/>
              </w:rPr>
              <w:t>3</w:t>
            </w:r>
            <w:r w:rsidR="00FB0017">
              <w:rPr>
                <w:rFonts w:eastAsiaTheme="minorEastAsia" w:cstheme="minorBidi"/>
                <w:b w:val="0"/>
                <w:bCs w:val="0"/>
                <w:caps w:val="0"/>
                <w:noProof/>
                <w:sz w:val="22"/>
                <w:szCs w:val="22"/>
                <w:lang w:eastAsia="lv-LV"/>
              </w:rPr>
              <w:tab/>
            </w:r>
            <w:r w:rsidR="00FB0017" w:rsidRPr="008E6837">
              <w:rPr>
                <w:rStyle w:val="Hyperlink"/>
                <w:noProof/>
              </w:rPr>
              <w:t>Dokumenta satura raksturojums un augsta līmeņa struktūra</w:t>
            </w:r>
            <w:r w:rsidR="00FB0017">
              <w:rPr>
                <w:noProof/>
                <w:webHidden/>
              </w:rPr>
              <w:tab/>
            </w:r>
            <w:r w:rsidR="00FB0017">
              <w:rPr>
                <w:noProof/>
                <w:webHidden/>
              </w:rPr>
              <w:fldChar w:fldCharType="begin"/>
            </w:r>
            <w:r w:rsidR="00FB0017">
              <w:rPr>
                <w:noProof/>
                <w:webHidden/>
              </w:rPr>
              <w:instrText xml:space="preserve"> PAGEREF _Toc362964513 \h </w:instrText>
            </w:r>
            <w:r w:rsidR="00FB0017">
              <w:rPr>
                <w:noProof/>
                <w:webHidden/>
              </w:rPr>
            </w:r>
            <w:r w:rsidR="00FB0017">
              <w:rPr>
                <w:noProof/>
                <w:webHidden/>
              </w:rPr>
              <w:fldChar w:fldCharType="separate"/>
            </w:r>
            <w:r w:rsidR="00FB0017">
              <w:rPr>
                <w:noProof/>
                <w:webHidden/>
              </w:rPr>
              <w:t>11</w:t>
            </w:r>
            <w:r w:rsidR="00FB0017">
              <w:rPr>
                <w:noProof/>
                <w:webHidden/>
              </w:rPr>
              <w:fldChar w:fldCharType="end"/>
            </w:r>
          </w:hyperlink>
        </w:p>
        <w:p w14:paraId="72266711"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14" w:history="1">
            <w:r w:rsidR="00FB0017" w:rsidRPr="008E6837">
              <w:rPr>
                <w:rStyle w:val="Hyperlink"/>
                <w:noProof/>
              </w:rPr>
              <w:t>3.1</w:t>
            </w:r>
            <w:r w:rsidR="00FB0017">
              <w:rPr>
                <w:rFonts w:eastAsiaTheme="minorEastAsia" w:cstheme="minorBidi"/>
                <w:smallCaps w:val="0"/>
                <w:noProof/>
                <w:sz w:val="22"/>
                <w:szCs w:val="22"/>
                <w:lang w:eastAsia="lv-LV"/>
              </w:rPr>
              <w:tab/>
            </w:r>
            <w:r w:rsidR="00FB0017" w:rsidRPr="008E6837">
              <w:rPr>
                <w:rStyle w:val="Hyperlink"/>
                <w:noProof/>
              </w:rPr>
              <w:t>Pacienta pamatdati</w:t>
            </w:r>
            <w:r w:rsidR="00FB0017">
              <w:rPr>
                <w:noProof/>
                <w:webHidden/>
              </w:rPr>
              <w:tab/>
            </w:r>
            <w:r w:rsidR="00FB0017">
              <w:rPr>
                <w:noProof/>
                <w:webHidden/>
              </w:rPr>
              <w:fldChar w:fldCharType="begin"/>
            </w:r>
            <w:r w:rsidR="00FB0017">
              <w:rPr>
                <w:noProof/>
                <w:webHidden/>
              </w:rPr>
              <w:instrText xml:space="preserve"> PAGEREF _Toc362964514 \h </w:instrText>
            </w:r>
            <w:r w:rsidR="00FB0017">
              <w:rPr>
                <w:noProof/>
                <w:webHidden/>
              </w:rPr>
            </w:r>
            <w:r w:rsidR="00FB0017">
              <w:rPr>
                <w:noProof/>
                <w:webHidden/>
              </w:rPr>
              <w:fldChar w:fldCharType="separate"/>
            </w:r>
            <w:r w:rsidR="00FB0017">
              <w:rPr>
                <w:noProof/>
                <w:webHidden/>
              </w:rPr>
              <w:t>11</w:t>
            </w:r>
            <w:r w:rsidR="00FB0017">
              <w:rPr>
                <w:noProof/>
                <w:webHidden/>
              </w:rPr>
              <w:fldChar w:fldCharType="end"/>
            </w:r>
          </w:hyperlink>
        </w:p>
        <w:p w14:paraId="464CEA31"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15" w:history="1">
            <w:r w:rsidR="00FB0017" w:rsidRPr="008E6837">
              <w:rPr>
                <w:rStyle w:val="Hyperlink"/>
                <w:noProof/>
              </w:rPr>
              <w:t>3.2</w:t>
            </w:r>
            <w:r w:rsidR="00FB0017">
              <w:rPr>
                <w:rFonts w:eastAsiaTheme="minorEastAsia" w:cstheme="minorBidi"/>
                <w:smallCaps w:val="0"/>
                <w:noProof/>
                <w:sz w:val="22"/>
                <w:szCs w:val="22"/>
                <w:lang w:eastAsia="lv-LV"/>
              </w:rPr>
              <w:tab/>
            </w:r>
            <w:r w:rsidR="00FB0017" w:rsidRPr="008E6837">
              <w:rPr>
                <w:rStyle w:val="Hyperlink"/>
                <w:noProof/>
              </w:rPr>
              <w:t>Organizācijas dati</w:t>
            </w:r>
            <w:r w:rsidR="00FB0017">
              <w:rPr>
                <w:noProof/>
                <w:webHidden/>
              </w:rPr>
              <w:tab/>
            </w:r>
            <w:r w:rsidR="00FB0017">
              <w:rPr>
                <w:noProof/>
                <w:webHidden/>
              </w:rPr>
              <w:fldChar w:fldCharType="begin"/>
            </w:r>
            <w:r w:rsidR="00FB0017">
              <w:rPr>
                <w:noProof/>
                <w:webHidden/>
              </w:rPr>
              <w:instrText xml:space="preserve"> PAGEREF _Toc362964515 \h </w:instrText>
            </w:r>
            <w:r w:rsidR="00FB0017">
              <w:rPr>
                <w:noProof/>
                <w:webHidden/>
              </w:rPr>
            </w:r>
            <w:r w:rsidR="00FB0017">
              <w:rPr>
                <w:noProof/>
                <w:webHidden/>
              </w:rPr>
              <w:fldChar w:fldCharType="separate"/>
            </w:r>
            <w:r w:rsidR="00FB0017">
              <w:rPr>
                <w:noProof/>
                <w:webHidden/>
              </w:rPr>
              <w:t>11</w:t>
            </w:r>
            <w:r w:rsidR="00FB0017">
              <w:rPr>
                <w:noProof/>
                <w:webHidden/>
              </w:rPr>
              <w:fldChar w:fldCharType="end"/>
            </w:r>
          </w:hyperlink>
        </w:p>
        <w:p w14:paraId="0FC12CC0" w14:textId="77777777" w:rsidR="00FB0017" w:rsidRDefault="00000000">
          <w:pPr>
            <w:pStyle w:val="TOC3"/>
            <w:tabs>
              <w:tab w:val="left" w:pos="1100"/>
              <w:tab w:val="right" w:leader="dot" w:pos="8920"/>
            </w:tabs>
            <w:rPr>
              <w:rFonts w:eastAsiaTheme="minorEastAsia" w:cstheme="minorBidi"/>
              <w:i w:val="0"/>
              <w:iCs w:val="0"/>
              <w:noProof/>
              <w:sz w:val="22"/>
              <w:szCs w:val="22"/>
              <w:lang w:eastAsia="lv-LV"/>
            </w:rPr>
          </w:pPr>
          <w:hyperlink w:anchor="_Toc362964516" w:history="1">
            <w:r w:rsidR="00FB0017" w:rsidRPr="008E6837">
              <w:rPr>
                <w:rStyle w:val="Hyperlink"/>
                <w:noProof/>
              </w:rPr>
              <w:t>3.2.1</w:t>
            </w:r>
            <w:r w:rsidR="00FB0017">
              <w:rPr>
                <w:rFonts w:eastAsiaTheme="minorEastAsia" w:cstheme="minorBidi"/>
                <w:i w:val="0"/>
                <w:iCs w:val="0"/>
                <w:noProof/>
                <w:sz w:val="22"/>
                <w:szCs w:val="22"/>
                <w:lang w:eastAsia="lv-LV"/>
              </w:rPr>
              <w:tab/>
            </w:r>
            <w:r w:rsidR="00FB0017" w:rsidRPr="008E6837">
              <w:rPr>
                <w:rStyle w:val="Hyperlink"/>
                <w:noProof/>
              </w:rPr>
              <w:t>Dokumenta parakstītājs</w:t>
            </w:r>
            <w:r w:rsidR="00FB0017">
              <w:rPr>
                <w:noProof/>
                <w:webHidden/>
              </w:rPr>
              <w:tab/>
            </w:r>
            <w:r w:rsidR="00FB0017">
              <w:rPr>
                <w:noProof/>
                <w:webHidden/>
              </w:rPr>
              <w:fldChar w:fldCharType="begin"/>
            </w:r>
            <w:r w:rsidR="00FB0017">
              <w:rPr>
                <w:noProof/>
                <w:webHidden/>
              </w:rPr>
              <w:instrText xml:space="preserve"> PAGEREF _Toc362964516 \h </w:instrText>
            </w:r>
            <w:r w:rsidR="00FB0017">
              <w:rPr>
                <w:noProof/>
                <w:webHidden/>
              </w:rPr>
            </w:r>
            <w:r w:rsidR="00FB0017">
              <w:rPr>
                <w:noProof/>
                <w:webHidden/>
              </w:rPr>
              <w:fldChar w:fldCharType="separate"/>
            </w:r>
            <w:r w:rsidR="00FB0017">
              <w:rPr>
                <w:noProof/>
                <w:webHidden/>
              </w:rPr>
              <w:t>12</w:t>
            </w:r>
            <w:r w:rsidR="00FB0017">
              <w:rPr>
                <w:noProof/>
                <w:webHidden/>
              </w:rPr>
              <w:fldChar w:fldCharType="end"/>
            </w:r>
          </w:hyperlink>
        </w:p>
        <w:p w14:paraId="00DE7827"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17" w:history="1">
            <w:r w:rsidR="00FB0017" w:rsidRPr="008E6837">
              <w:rPr>
                <w:rStyle w:val="Hyperlink"/>
                <w:noProof/>
              </w:rPr>
              <w:t>3.3</w:t>
            </w:r>
            <w:r w:rsidR="00FB0017">
              <w:rPr>
                <w:rFonts w:eastAsiaTheme="minorEastAsia" w:cstheme="minorBidi"/>
                <w:smallCaps w:val="0"/>
                <w:noProof/>
                <w:sz w:val="22"/>
                <w:szCs w:val="22"/>
                <w:lang w:eastAsia="lv-LV"/>
              </w:rPr>
              <w:tab/>
            </w:r>
            <w:r w:rsidR="00FB0017" w:rsidRPr="008E6837">
              <w:rPr>
                <w:rStyle w:val="Hyperlink"/>
                <w:noProof/>
              </w:rPr>
              <w:t>Informācija par pacienta ģimenes ārstu</w:t>
            </w:r>
            <w:r w:rsidR="00FB0017">
              <w:rPr>
                <w:noProof/>
                <w:webHidden/>
              </w:rPr>
              <w:tab/>
            </w:r>
            <w:r w:rsidR="00FB0017">
              <w:rPr>
                <w:noProof/>
                <w:webHidden/>
              </w:rPr>
              <w:fldChar w:fldCharType="begin"/>
            </w:r>
            <w:r w:rsidR="00FB0017">
              <w:rPr>
                <w:noProof/>
                <w:webHidden/>
              </w:rPr>
              <w:instrText xml:space="preserve"> PAGEREF _Toc362964517 \h </w:instrText>
            </w:r>
            <w:r w:rsidR="00FB0017">
              <w:rPr>
                <w:noProof/>
                <w:webHidden/>
              </w:rPr>
            </w:r>
            <w:r w:rsidR="00FB0017">
              <w:rPr>
                <w:noProof/>
                <w:webHidden/>
              </w:rPr>
              <w:fldChar w:fldCharType="separate"/>
            </w:r>
            <w:r w:rsidR="00FB0017">
              <w:rPr>
                <w:noProof/>
                <w:webHidden/>
              </w:rPr>
              <w:t>12</w:t>
            </w:r>
            <w:r w:rsidR="00FB0017">
              <w:rPr>
                <w:noProof/>
                <w:webHidden/>
              </w:rPr>
              <w:fldChar w:fldCharType="end"/>
            </w:r>
          </w:hyperlink>
        </w:p>
        <w:p w14:paraId="71B41EB2"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18" w:history="1">
            <w:r w:rsidR="00FB0017" w:rsidRPr="008E6837">
              <w:rPr>
                <w:rStyle w:val="Hyperlink"/>
                <w:noProof/>
              </w:rPr>
              <w:t>3.4</w:t>
            </w:r>
            <w:r w:rsidR="00FB0017">
              <w:rPr>
                <w:rFonts w:eastAsiaTheme="minorEastAsia" w:cstheme="minorBidi"/>
                <w:smallCaps w:val="0"/>
                <w:noProof/>
                <w:sz w:val="22"/>
                <w:szCs w:val="22"/>
                <w:lang w:eastAsia="lv-LV"/>
              </w:rPr>
              <w:tab/>
            </w:r>
            <w:r w:rsidR="00FB0017" w:rsidRPr="008E6837">
              <w:rPr>
                <w:rStyle w:val="Hyperlink"/>
                <w:noProof/>
              </w:rPr>
              <w:t>Pacienta nosūtītāja informācija</w:t>
            </w:r>
            <w:r w:rsidR="00FB0017">
              <w:rPr>
                <w:noProof/>
                <w:webHidden/>
              </w:rPr>
              <w:tab/>
            </w:r>
            <w:r w:rsidR="00FB0017">
              <w:rPr>
                <w:noProof/>
                <w:webHidden/>
              </w:rPr>
              <w:fldChar w:fldCharType="begin"/>
            </w:r>
            <w:r w:rsidR="00FB0017">
              <w:rPr>
                <w:noProof/>
                <w:webHidden/>
              </w:rPr>
              <w:instrText xml:space="preserve"> PAGEREF _Toc362964518 \h </w:instrText>
            </w:r>
            <w:r w:rsidR="00FB0017">
              <w:rPr>
                <w:noProof/>
                <w:webHidden/>
              </w:rPr>
            </w:r>
            <w:r w:rsidR="00FB0017">
              <w:rPr>
                <w:noProof/>
                <w:webHidden/>
              </w:rPr>
              <w:fldChar w:fldCharType="separate"/>
            </w:r>
            <w:r w:rsidR="00FB0017">
              <w:rPr>
                <w:noProof/>
                <w:webHidden/>
              </w:rPr>
              <w:t>12</w:t>
            </w:r>
            <w:r w:rsidR="00FB0017">
              <w:rPr>
                <w:noProof/>
                <w:webHidden/>
              </w:rPr>
              <w:fldChar w:fldCharType="end"/>
            </w:r>
          </w:hyperlink>
        </w:p>
        <w:p w14:paraId="260A8B27"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19" w:history="1">
            <w:r w:rsidR="00FB0017" w:rsidRPr="008E6837">
              <w:rPr>
                <w:rStyle w:val="Hyperlink"/>
                <w:noProof/>
              </w:rPr>
              <w:t>3.5</w:t>
            </w:r>
            <w:r w:rsidR="00FB0017">
              <w:rPr>
                <w:rFonts w:eastAsiaTheme="minorEastAsia" w:cstheme="minorBidi"/>
                <w:smallCaps w:val="0"/>
                <w:noProof/>
                <w:sz w:val="22"/>
                <w:szCs w:val="22"/>
                <w:lang w:eastAsia="lv-LV"/>
              </w:rPr>
              <w:tab/>
            </w:r>
            <w:r w:rsidR="00FB0017" w:rsidRPr="008E6837">
              <w:rPr>
                <w:rStyle w:val="Hyperlink"/>
                <w:noProof/>
              </w:rPr>
              <w:t>Uzturēšanās slimnīcā</w:t>
            </w:r>
            <w:r w:rsidR="00FB0017">
              <w:rPr>
                <w:noProof/>
                <w:webHidden/>
              </w:rPr>
              <w:tab/>
            </w:r>
            <w:r w:rsidR="00FB0017">
              <w:rPr>
                <w:noProof/>
                <w:webHidden/>
              </w:rPr>
              <w:fldChar w:fldCharType="begin"/>
            </w:r>
            <w:r w:rsidR="00FB0017">
              <w:rPr>
                <w:noProof/>
                <w:webHidden/>
              </w:rPr>
              <w:instrText xml:space="preserve"> PAGEREF _Toc362964519 \h </w:instrText>
            </w:r>
            <w:r w:rsidR="00FB0017">
              <w:rPr>
                <w:noProof/>
                <w:webHidden/>
              </w:rPr>
            </w:r>
            <w:r w:rsidR="00FB0017">
              <w:rPr>
                <w:noProof/>
                <w:webHidden/>
              </w:rPr>
              <w:fldChar w:fldCharType="separate"/>
            </w:r>
            <w:r w:rsidR="00FB0017">
              <w:rPr>
                <w:noProof/>
                <w:webHidden/>
              </w:rPr>
              <w:t>13</w:t>
            </w:r>
            <w:r w:rsidR="00FB0017">
              <w:rPr>
                <w:noProof/>
                <w:webHidden/>
              </w:rPr>
              <w:fldChar w:fldCharType="end"/>
            </w:r>
          </w:hyperlink>
        </w:p>
        <w:p w14:paraId="7D89192D"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20" w:history="1">
            <w:r w:rsidR="00FB0017" w:rsidRPr="008E6837">
              <w:rPr>
                <w:rStyle w:val="Hyperlink"/>
                <w:noProof/>
              </w:rPr>
              <w:t>3.6</w:t>
            </w:r>
            <w:r w:rsidR="00FB0017">
              <w:rPr>
                <w:rFonts w:eastAsiaTheme="minorEastAsia" w:cstheme="minorBidi"/>
                <w:smallCaps w:val="0"/>
                <w:noProof/>
                <w:sz w:val="22"/>
                <w:szCs w:val="22"/>
                <w:lang w:eastAsia="lv-LV"/>
              </w:rPr>
              <w:tab/>
            </w:r>
            <w:r w:rsidR="00FB0017" w:rsidRPr="008E6837">
              <w:rPr>
                <w:rStyle w:val="Hyperlink"/>
                <w:noProof/>
              </w:rPr>
              <w:t>Klīniskā diagnoze</w:t>
            </w:r>
            <w:r w:rsidR="00FB0017">
              <w:rPr>
                <w:noProof/>
                <w:webHidden/>
              </w:rPr>
              <w:tab/>
            </w:r>
            <w:r w:rsidR="00FB0017">
              <w:rPr>
                <w:noProof/>
                <w:webHidden/>
              </w:rPr>
              <w:fldChar w:fldCharType="begin"/>
            </w:r>
            <w:r w:rsidR="00FB0017">
              <w:rPr>
                <w:noProof/>
                <w:webHidden/>
              </w:rPr>
              <w:instrText xml:space="preserve"> PAGEREF _Toc362964520 \h </w:instrText>
            </w:r>
            <w:r w:rsidR="00FB0017">
              <w:rPr>
                <w:noProof/>
                <w:webHidden/>
              </w:rPr>
            </w:r>
            <w:r w:rsidR="00FB0017">
              <w:rPr>
                <w:noProof/>
                <w:webHidden/>
              </w:rPr>
              <w:fldChar w:fldCharType="separate"/>
            </w:r>
            <w:r w:rsidR="00FB0017">
              <w:rPr>
                <w:noProof/>
                <w:webHidden/>
              </w:rPr>
              <w:t>13</w:t>
            </w:r>
            <w:r w:rsidR="00FB0017">
              <w:rPr>
                <w:noProof/>
                <w:webHidden/>
              </w:rPr>
              <w:fldChar w:fldCharType="end"/>
            </w:r>
          </w:hyperlink>
        </w:p>
        <w:p w14:paraId="0F97D487"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21" w:history="1">
            <w:r w:rsidR="00FB0017" w:rsidRPr="008E6837">
              <w:rPr>
                <w:rStyle w:val="Hyperlink"/>
                <w:noProof/>
              </w:rPr>
              <w:t>3.7</w:t>
            </w:r>
            <w:r w:rsidR="00FB0017">
              <w:rPr>
                <w:rFonts w:eastAsiaTheme="minorEastAsia" w:cstheme="minorBidi"/>
                <w:smallCaps w:val="0"/>
                <w:noProof/>
                <w:sz w:val="22"/>
                <w:szCs w:val="22"/>
                <w:lang w:eastAsia="lv-LV"/>
              </w:rPr>
              <w:tab/>
            </w:r>
            <w:r w:rsidR="00FB0017" w:rsidRPr="008E6837">
              <w:rPr>
                <w:rStyle w:val="Hyperlink"/>
                <w:noProof/>
              </w:rPr>
              <w:t>Objektīvais stāvoklis un Anamnēze</w:t>
            </w:r>
            <w:r w:rsidR="00FB0017">
              <w:rPr>
                <w:noProof/>
                <w:webHidden/>
              </w:rPr>
              <w:tab/>
            </w:r>
            <w:r w:rsidR="00FB0017">
              <w:rPr>
                <w:noProof/>
                <w:webHidden/>
              </w:rPr>
              <w:fldChar w:fldCharType="begin"/>
            </w:r>
            <w:r w:rsidR="00FB0017">
              <w:rPr>
                <w:noProof/>
                <w:webHidden/>
              </w:rPr>
              <w:instrText xml:space="preserve"> PAGEREF _Toc362964521 \h </w:instrText>
            </w:r>
            <w:r w:rsidR="00FB0017">
              <w:rPr>
                <w:noProof/>
                <w:webHidden/>
              </w:rPr>
            </w:r>
            <w:r w:rsidR="00FB0017">
              <w:rPr>
                <w:noProof/>
                <w:webHidden/>
              </w:rPr>
              <w:fldChar w:fldCharType="separate"/>
            </w:r>
            <w:r w:rsidR="00FB0017">
              <w:rPr>
                <w:noProof/>
                <w:webHidden/>
              </w:rPr>
              <w:t>14</w:t>
            </w:r>
            <w:r w:rsidR="00FB0017">
              <w:rPr>
                <w:noProof/>
                <w:webHidden/>
              </w:rPr>
              <w:fldChar w:fldCharType="end"/>
            </w:r>
          </w:hyperlink>
        </w:p>
        <w:p w14:paraId="4EC0F836"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22" w:history="1">
            <w:r w:rsidR="00FB0017" w:rsidRPr="008E6837">
              <w:rPr>
                <w:rStyle w:val="Hyperlink"/>
                <w:noProof/>
              </w:rPr>
              <w:t>3.8</w:t>
            </w:r>
            <w:r w:rsidR="00FB0017">
              <w:rPr>
                <w:rFonts w:eastAsiaTheme="minorEastAsia" w:cstheme="minorBidi"/>
                <w:smallCaps w:val="0"/>
                <w:noProof/>
                <w:sz w:val="22"/>
                <w:szCs w:val="22"/>
                <w:lang w:eastAsia="lv-LV"/>
              </w:rPr>
              <w:tab/>
            </w:r>
            <w:r w:rsidR="00FB0017" w:rsidRPr="008E6837">
              <w:rPr>
                <w:rStyle w:val="Hyperlink"/>
                <w:noProof/>
              </w:rPr>
              <w:t>Analīzes, izmeklējumi</w:t>
            </w:r>
            <w:r w:rsidR="00FB0017">
              <w:rPr>
                <w:noProof/>
                <w:webHidden/>
              </w:rPr>
              <w:tab/>
            </w:r>
            <w:r w:rsidR="00FB0017">
              <w:rPr>
                <w:noProof/>
                <w:webHidden/>
              </w:rPr>
              <w:fldChar w:fldCharType="begin"/>
            </w:r>
            <w:r w:rsidR="00FB0017">
              <w:rPr>
                <w:noProof/>
                <w:webHidden/>
              </w:rPr>
              <w:instrText xml:space="preserve"> PAGEREF _Toc362964522 \h </w:instrText>
            </w:r>
            <w:r w:rsidR="00FB0017">
              <w:rPr>
                <w:noProof/>
                <w:webHidden/>
              </w:rPr>
            </w:r>
            <w:r w:rsidR="00FB0017">
              <w:rPr>
                <w:noProof/>
                <w:webHidden/>
              </w:rPr>
              <w:fldChar w:fldCharType="separate"/>
            </w:r>
            <w:r w:rsidR="00FB0017">
              <w:rPr>
                <w:noProof/>
                <w:webHidden/>
              </w:rPr>
              <w:t>14</w:t>
            </w:r>
            <w:r w:rsidR="00FB0017">
              <w:rPr>
                <w:noProof/>
                <w:webHidden/>
              </w:rPr>
              <w:fldChar w:fldCharType="end"/>
            </w:r>
          </w:hyperlink>
        </w:p>
        <w:p w14:paraId="5BFF2028"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23" w:history="1">
            <w:r w:rsidR="00FB0017" w:rsidRPr="008E6837">
              <w:rPr>
                <w:rStyle w:val="Hyperlink"/>
                <w:noProof/>
              </w:rPr>
              <w:t>3.9</w:t>
            </w:r>
            <w:r w:rsidR="00FB0017">
              <w:rPr>
                <w:rFonts w:eastAsiaTheme="minorEastAsia" w:cstheme="minorBidi"/>
                <w:smallCaps w:val="0"/>
                <w:noProof/>
                <w:sz w:val="22"/>
                <w:szCs w:val="22"/>
                <w:lang w:eastAsia="lv-LV"/>
              </w:rPr>
              <w:tab/>
            </w:r>
            <w:r w:rsidR="00FB0017" w:rsidRPr="008E6837">
              <w:rPr>
                <w:rStyle w:val="Hyperlink"/>
                <w:noProof/>
              </w:rPr>
              <w:t>Procedūras, operācijas, terapija</w:t>
            </w:r>
            <w:r w:rsidR="00FB0017">
              <w:rPr>
                <w:noProof/>
                <w:webHidden/>
              </w:rPr>
              <w:tab/>
            </w:r>
            <w:r w:rsidR="00FB0017">
              <w:rPr>
                <w:noProof/>
                <w:webHidden/>
              </w:rPr>
              <w:fldChar w:fldCharType="begin"/>
            </w:r>
            <w:r w:rsidR="00FB0017">
              <w:rPr>
                <w:noProof/>
                <w:webHidden/>
              </w:rPr>
              <w:instrText xml:space="preserve"> PAGEREF _Toc362964523 \h </w:instrText>
            </w:r>
            <w:r w:rsidR="00FB0017">
              <w:rPr>
                <w:noProof/>
                <w:webHidden/>
              </w:rPr>
            </w:r>
            <w:r w:rsidR="00FB0017">
              <w:rPr>
                <w:noProof/>
                <w:webHidden/>
              </w:rPr>
              <w:fldChar w:fldCharType="separate"/>
            </w:r>
            <w:r w:rsidR="00FB0017">
              <w:rPr>
                <w:noProof/>
                <w:webHidden/>
              </w:rPr>
              <w:t>14</w:t>
            </w:r>
            <w:r w:rsidR="00FB0017">
              <w:rPr>
                <w:noProof/>
                <w:webHidden/>
              </w:rPr>
              <w:fldChar w:fldCharType="end"/>
            </w:r>
          </w:hyperlink>
        </w:p>
        <w:p w14:paraId="658197FD"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24" w:history="1">
            <w:r w:rsidR="00FB0017" w:rsidRPr="008E6837">
              <w:rPr>
                <w:rStyle w:val="Hyperlink"/>
                <w:noProof/>
              </w:rPr>
              <w:t>3.10</w:t>
            </w:r>
            <w:r w:rsidR="00FB0017">
              <w:rPr>
                <w:rFonts w:eastAsiaTheme="minorEastAsia" w:cstheme="minorBidi"/>
                <w:smallCaps w:val="0"/>
                <w:noProof/>
                <w:sz w:val="22"/>
                <w:szCs w:val="22"/>
                <w:lang w:eastAsia="lv-LV"/>
              </w:rPr>
              <w:tab/>
            </w:r>
            <w:r w:rsidR="00FB0017" w:rsidRPr="008E6837">
              <w:rPr>
                <w:rStyle w:val="Hyperlink"/>
                <w:noProof/>
              </w:rPr>
              <w:t>Alerģiskās reakcijas</w:t>
            </w:r>
            <w:r w:rsidR="00FB0017">
              <w:rPr>
                <w:noProof/>
                <w:webHidden/>
              </w:rPr>
              <w:tab/>
            </w:r>
            <w:r w:rsidR="00FB0017">
              <w:rPr>
                <w:noProof/>
                <w:webHidden/>
              </w:rPr>
              <w:fldChar w:fldCharType="begin"/>
            </w:r>
            <w:r w:rsidR="00FB0017">
              <w:rPr>
                <w:noProof/>
                <w:webHidden/>
              </w:rPr>
              <w:instrText xml:space="preserve"> PAGEREF _Toc362964524 \h </w:instrText>
            </w:r>
            <w:r w:rsidR="00FB0017">
              <w:rPr>
                <w:noProof/>
                <w:webHidden/>
              </w:rPr>
            </w:r>
            <w:r w:rsidR="00FB0017">
              <w:rPr>
                <w:noProof/>
                <w:webHidden/>
              </w:rPr>
              <w:fldChar w:fldCharType="separate"/>
            </w:r>
            <w:r w:rsidR="00FB0017">
              <w:rPr>
                <w:noProof/>
                <w:webHidden/>
              </w:rPr>
              <w:t>15</w:t>
            </w:r>
            <w:r w:rsidR="00FB0017">
              <w:rPr>
                <w:noProof/>
                <w:webHidden/>
              </w:rPr>
              <w:fldChar w:fldCharType="end"/>
            </w:r>
          </w:hyperlink>
        </w:p>
        <w:p w14:paraId="37B0AF9C"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25" w:history="1">
            <w:r w:rsidR="00FB0017" w:rsidRPr="008E6837">
              <w:rPr>
                <w:rStyle w:val="Hyperlink"/>
                <w:noProof/>
              </w:rPr>
              <w:t>3.11</w:t>
            </w:r>
            <w:r w:rsidR="00FB0017">
              <w:rPr>
                <w:rFonts w:eastAsiaTheme="minorEastAsia" w:cstheme="minorBidi"/>
                <w:smallCaps w:val="0"/>
                <w:noProof/>
                <w:sz w:val="22"/>
                <w:szCs w:val="22"/>
                <w:lang w:eastAsia="lv-LV"/>
              </w:rPr>
              <w:tab/>
            </w:r>
            <w:r w:rsidR="00FB0017" w:rsidRPr="008E6837">
              <w:rPr>
                <w:rStyle w:val="Hyperlink"/>
                <w:noProof/>
              </w:rPr>
              <w:t>Pacienta ārstēšanas kopsavilkums</w:t>
            </w:r>
            <w:r w:rsidR="00FB0017">
              <w:rPr>
                <w:noProof/>
                <w:webHidden/>
              </w:rPr>
              <w:tab/>
            </w:r>
            <w:r w:rsidR="00FB0017">
              <w:rPr>
                <w:noProof/>
                <w:webHidden/>
              </w:rPr>
              <w:fldChar w:fldCharType="begin"/>
            </w:r>
            <w:r w:rsidR="00FB0017">
              <w:rPr>
                <w:noProof/>
                <w:webHidden/>
              </w:rPr>
              <w:instrText xml:space="preserve"> PAGEREF _Toc362964525 \h </w:instrText>
            </w:r>
            <w:r w:rsidR="00FB0017">
              <w:rPr>
                <w:noProof/>
                <w:webHidden/>
              </w:rPr>
            </w:r>
            <w:r w:rsidR="00FB0017">
              <w:rPr>
                <w:noProof/>
                <w:webHidden/>
              </w:rPr>
              <w:fldChar w:fldCharType="separate"/>
            </w:r>
            <w:r w:rsidR="00FB0017">
              <w:rPr>
                <w:noProof/>
                <w:webHidden/>
              </w:rPr>
              <w:t>15</w:t>
            </w:r>
            <w:r w:rsidR="00FB0017">
              <w:rPr>
                <w:noProof/>
                <w:webHidden/>
              </w:rPr>
              <w:fldChar w:fldCharType="end"/>
            </w:r>
          </w:hyperlink>
        </w:p>
        <w:p w14:paraId="104DC054"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26" w:history="1">
            <w:r w:rsidR="00FB0017" w:rsidRPr="008E6837">
              <w:rPr>
                <w:rStyle w:val="Hyperlink"/>
                <w:noProof/>
              </w:rPr>
              <w:t>3.12</w:t>
            </w:r>
            <w:r w:rsidR="00FB0017">
              <w:rPr>
                <w:rFonts w:eastAsiaTheme="minorEastAsia" w:cstheme="minorBidi"/>
                <w:smallCaps w:val="0"/>
                <w:noProof/>
                <w:sz w:val="22"/>
                <w:szCs w:val="22"/>
                <w:lang w:eastAsia="lv-LV"/>
              </w:rPr>
              <w:tab/>
            </w:r>
            <w:r w:rsidR="00FB0017" w:rsidRPr="008E6837">
              <w:rPr>
                <w:rStyle w:val="Hyperlink"/>
                <w:noProof/>
              </w:rPr>
              <w:t>Vakcinācijas fakta informācija</w:t>
            </w:r>
            <w:r w:rsidR="00FB0017">
              <w:rPr>
                <w:noProof/>
                <w:webHidden/>
              </w:rPr>
              <w:tab/>
            </w:r>
            <w:r w:rsidR="00FB0017">
              <w:rPr>
                <w:noProof/>
                <w:webHidden/>
              </w:rPr>
              <w:fldChar w:fldCharType="begin"/>
            </w:r>
            <w:r w:rsidR="00FB0017">
              <w:rPr>
                <w:noProof/>
                <w:webHidden/>
              </w:rPr>
              <w:instrText xml:space="preserve"> PAGEREF _Toc362964526 \h </w:instrText>
            </w:r>
            <w:r w:rsidR="00FB0017">
              <w:rPr>
                <w:noProof/>
                <w:webHidden/>
              </w:rPr>
            </w:r>
            <w:r w:rsidR="00FB0017">
              <w:rPr>
                <w:noProof/>
                <w:webHidden/>
              </w:rPr>
              <w:fldChar w:fldCharType="separate"/>
            </w:r>
            <w:r w:rsidR="00FB0017">
              <w:rPr>
                <w:noProof/>
                <w:webHidden/>
              </w:rPr>
              <w:t>15</w:t>
            </w:r>
            <w:r w:rsidR="00FB0017">
              <w:rPr>
                <w:noProof/>
                <w:webHidden/>
              </w:rPr>
              <w:fldChar w:fldCharType="end"/>
            </w:r>
          </w:hyperlink>
        </w:p>
        <w:p w14:paraId="11D80307"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27" w:history="1">
            <w:r w:rsidR="00FB0017" w:rsidRPr="008E6837">
              <w:rPr>
                <w:rStyle w:val="Hyperlink"/>
                <w:noProof/>
              </w:rPr>
              <w:t>3.13</w:t>
            </w:r>
            <w:r w:rsidR="00FB0017">
              <w:rPr>
                <w:rFonts w:eastAsiaTheme="minorEastAsia" w:cstheme="minorBidi"/>
                <w:smallCaps w:val="0"/>
                <w:noProof/>
                <w:sz w:val="22"/>
                <w:szCs w:val="22"/>
                <w:lang w:eastAsia="lv-LV"/>
              </w:rPr>
              <w:tab/>
            </w:r>
            <w:r w:rsidR="00FB0017" w:rsidRPr="008E6837">
              <w:rPr>
                <w:rStyle w:val="Hyperlink"/>
                <w:noProof/>
              </w:rPr>
              <w:t>Ieteikumi</w:t>
            </w:r>
            <w:r w:rsidR="00FB0017">
              <w:rPr>
                <w:noProof/>
                <w:webHidden/>
              </w:rPr>
              <w:tab/>
            </w:r>
            <w:r w:rsidR="00FB0017">
              <w:rPr>
                <w:noProof/>
                <w:webHidden/>
              </w:rPr>
              <w:fldChar w:fldCharType="begin"/>
            </w:r>
            <w:r w:rsidR="00FB0017">
              <w:rPr>
                <w:noProof/>
                <w:webHidden/>
              </w:rPr>
              <w:instrText xml:space="preserve"> PAGEREF _Toc362964527 \h </w:instrText>
            </w:r>
            <w:r w:rsidR="00FB0017">
              <w:rPr>
                <w:noProof/>
                <w:webHidden/>
              </w:rPr>
            </w:r>
            <w:r w:rsidR="00FB0017">
              <w:rPr>
                <w:noProof/>
                <w:webHidden/>
              </w:rPr>
              <w:fldChar w:fldCharType="separate"/>
            </w:r>
            <w:r w:rsidR="00FB0017">
              <w:rPr>
                <w:noProof/>
                <w:webHidden/>
              </w:rPr>
              <w:t>15</w:t>
            </w:r>
            <w:r w:rsidR="00FB0017">
              <w:rPr>
                <w:noProof/>
                <w:webHidden/>
              </w:rPr>
              <w:fldChar w:fldCharType="end"/>
            </w:r>
          </w:hyperlink>
        </w:p>
        <w:p w14:paraId="26F8D2F9" w14:textId="77777777" w:rsidR="00FB0017" w:rsidRDefault="00000000">
          <w:pPr>
            <w:pStyle w:val="TOC1"/>
            <w:tabs>
              <w:tab w:val="left" w:pos="440"/>
              <w:tab w:val="right" w:leader="dot" w:pos="8920"/>
            </w:tabs>
            <w:rPr>
              <w:rFonts w:eastAsiaTheme="minorEastAsia" w:cstheme="minorBidi"/>
              <w:b w:val="0"/>
              <w:bCs w:val="0"/>
              <w:caps w:val="0"/>
              <w:noProof/>
              <w:sz w:val="22"/>
              <w:szCs w:val="22"/>
              <w:lang w:eastAsia="lv-LV"/>
            </w:rPr>
          </w:pPr>
          <w:hyperlink w:anchor="_Toc362964528" w:history="1">
            <w:r w:rsidR="00FB0017" w:rsidRPr="008E6837">
              <w:rPr>
                <w:rStyle w:val="Hyperlink"/>
                <w:noProof/>
              </w:rPr>
              <w:t>4</w:t>
            </w:r>
            <w:r w:rsidR="00FB0017">
              <w:rPr>
                <w:rFonts w:eastAsiaTheme="minorEastAsia" w:cstheme="minorBidi"/>
                <w:b w:val="0"/>
                <w:bCs w:val="0"/>
                <w:caps w:val="0"/>
                <w:noProof/>
                <w:sz w:val="22"/>
                <w:szCs w:val="22"/>
                <w:lang w:eastAsia="lv-LV"/>
              </w:rPr>
              <w:tab/>
            </w:r>
            <w:r w:rsidR="00FB0017" w:rsidRPr="008E6837">
              <w:rPr>
                <w:rStyle w:val="Hyperlink"/>
                <w:noProof/>
              </w:rPr>
              <w:t>Dokumenta struktūras definīcija</w:t>
            </w:r>
            <w:r w:rsidR="00FB0017">
              <w:rPr>
                <w:noProof/>
                <w:webHidden/>
              </w:rPr>
              <w:tab/>
            </w:r>
            <w:r w:rsidR="00FB0017">
              <w:rPr>
                <w:noProof/>
                <w:webHidden/>
              </w:rPr>
              <w:fldChar w:fldCharType="begin"/>
            </w:r>
            <w:r w:rsidR="00FB0017">
              <w:rPr>
                <w:noProof/>
                <w:webHidden/>
              </w:rPr>
              <w:instrText xml:space="preserve"> PAGEREF _Toc362964528 \h </w:instrText>
            </w:r>
            <w:r w:rsidR="00FB0017">
              <w:rPr>
                <w:noProof/>
                <w:webHidden/>
              </w:rPr>
            </w:r>
            <w:r w:rsidR="00FB0017">
              <w:rPr>
                <w:noProof/>
                <w:webHidden/>
              </w:rPr>
              <w:fldChar w:fldCharType="separate"/>
            </w:r>
            <w:r w:rsidR="00FB0017">
              <w:rPr>
                <w:noProof/>
                <w:webHidden/>
              </w:rPr>
              <w:t>16</w:t>
            </w:r>
            <w:r w:rsidR="00FB0017">
              <w:rPr>
                <w:noProof/>
                <w:webHidden/>
              </w:rPr>
              <w:fldChar w:fldCharType="end"/>
            </w:r>
          </w:hyperlink>
        </w:p>
        <w:p w14:paraId="32C27379" w14:textId="77777777" w:rsidR="00FB0017" w:rsidRDefault="00000000">
          <w:pPr>
            <w:pStyle w:val="TOC2"/>
            <w:tabs>
              <w:tab w:val="left" w:pos="880"/>
              <w:tab w:val="right" w:leader="dot" w:pos="8920"/>
            </w:tabs>
            <w:rPr>
              <w:rFonts w:eastAsiaTheme="minorEastAsia" w:cstheme="minorBidi"/>
              <w:smallCaps w:val="0"/>
              <w:noProof/>
              <w:sz w:val="22"/>
              <w:szCs w:val="22"/>
              <w:lang w:eastAsia="lv-LV"/>
            </w:rPr>
          </w:pPr>
          <w:hyperlink w:anchor="_Toc362964529" w:history="1">
            <w:r w:rsidR="00FB0017" w:rsidRPr="008E6837">
              <w:rPr>
                <w:rStyle w:val="Hyperlink"/>
                <w:rFonts w:eastAsia="Times New Roman"/>
                <w:noProof/>
                <w:lang w:val="en-US"/>
              </w:rPr>
              <w:t>4.1</w:t>
            </w:r>
            <w:r w:rsidR="00FB0017">
              <w:rPr>
                <w:rFonts w:eastAsiaTheme="minorEastAsia" w:cstheme="minorBidi"/>
                <w:smallCaps w:val="0"/>
                <w:noProof/>
                <w:sz w:val="22"/>
                <w:szCs w:val="22"/>
                <w:lang w:eastAsia="lv-LV"/>
              </w:rPr>
              <w:tab/>
            </w:r>
            <w:r w:rsidR="00FB0017" w:rsidRPr="008E6837">
              <w:rPr>
                <w:rStyle w:val="Hyperlink"/>
                <w:rFonts w:eastAsia="Times New Roman"/>
                <w:noProof/>
              </w:rPr>
              <w:t>Discharge_Summary_Simple</w:t>
            </w:r>
            <w:r w:rsidR="00FB0017">
              <w:rPr>
                <w:noProof/>
                <w:webHidden/>
              </w:rPr>
              <w:tab/>
            </w:r>
            <w:r w:rsidR="00FB0017">
              <w:rPr>
                <w:noProof/>
                <w:webHidden/>
              </w:rPr>
              <w:fldChar w:fldCharType="begin"/>
            </w:r>
            <w:r w:rsidR="00FB0017">
              <w:rPr>
                <w:noProof/>
                <w:webHidden/>
              </w:rPr>
              <w:instrText xml:space="preserve"> PAGEREF _Toc362964529 \h </w:instrText>
            </w:r>
            <w:r w:rsidR="00FB0017">
              <w:rPr>
                <w:noProof/>
                <w:webHidden/>
              </w:rPr>
            </w:r>
            <w:r w:rsidR="00FB0017">
              <w:rPr>
                <w:noProof/>
                <w:webHidden/>
              </w:rPr>
              <w:fldChar w:fldCharType="separate"/>
            </w:r>
            <w:r w:rsidR="00FB0017">
              <w:rPr>
                <w:noProof/>
                <w:webHidden/>
              </w:rPr>
              <w:t>16</w:t>
            </w:r>
            <w:r w:rsidR="00FB0017">
              <w:rPr>
                <w:noProof/>
                <w:webHidden/>
              </w:rPr>
              <w:fldChar w:fldCharType="end"/>
            </w:r>
          </w:hyperlink>
        </w:p>
        <w:p w14:paraId="68D4BAB4" w14:textId="77777777" w:rsidR="00FB0017" w:rsidRDefault="00000000">
          <w:pPr>
            <w:pStyle w:val="TOC3"/>
            <w:tabs>
              <w:tab w:val="left" w:pos="1100"/>
              <w:tab w:val="right" w:leader="dot" w:pos="8920"/>
            </w:tabs>
            <w:rPr>
              <w:rFonts w:eastAsiaTheme="minorEastAsia" w:cstheme="minorBidi"/>
              <w:i w:val="0"/>
              <w:iCs w:val="0"/>
              <w:noProof/>
              <w:sz w:val="22"/>
              <w:szCs w:val="22"/>
              <w:lang w:eastAsia="lv-LV"/>
            </w:rPr>
          </w:pPr>
          <w:hyperlink w:anchor="_Toc362964530" w:history="1">
            <w:r w:rsidR="00FB0017" w:rsidRPr="008E6837">
              <w:rPr>
                <w:rStyle w:val="Hyperlink"/>
                <w:rFonts w:eastAsia="Times New Roman"/>
                <w:noProof/>
                <w:lang w:val="en-US"/>
              </w:rPr>
              <w:t>4.1.1</w:t>
            </w:r>
            <w:r w:rsidR="00FB0017">
              <w:rPr>
                <w:rFonts w:eastAsiaTheme="minorEastAsia" w:cstheme="minorBidi"/>
                <w:i w:val="0"/>
                <w:iCs w:val="0"/>
                <w:noProof/>
                <w:sz w:val="22"/>
                <w:szCs w:val="22"/>
                <w:lang w:eastAsia="lv-LV"/>
              </w:rPr>
              <w:tab/>
            </w:r>
            <w:r w:rsidR="00FB0017" w:rsidRPr="008E6837">
              <w:rPr>
                <w:rStyle w:val="Hyperlink"/>
                <w:rFonts w:eastAsia="Times New Roman"/>
                <w:noProof/>
              </w:rPr>
              <w:t>AllergicReactionsTextV100</w:t>
            </w:r>
            <w:r w:rsidR="00FB0017">
              <w:rPr>
                <w:noProof/>
                <w:webHidden/>
              </w:rPr>
              <w:tab/>
            </w:r>
            <w:r w:rsidR="00FB0017">
              <w:rPr>
                <w:noProof/>
                <w:webHidden/>
              </w:rPr>
              <w:fldChar w:fldCharType="begin"/>
            </w:r>
            <w:r w:rsidR="00FB0017">
              <w:rPr>
                <w:noProof/>
                <w:webHidden/>
              </w:rPr>
              <w:instrText xml:space="preserve"> PAGEREF _Toc362964530 \h </w:instrText>
            </w:r>
            <w:r w:rsidR="00FB0017">
              <w:rPr>
                <w:noProof/>
                <w:webHidden/>
              </w:rPr>
            </w:r>
            <w:r w:rsidR="00FB0017">
              <w:rPr>
                <w:noProof/>
                <w:webHidden/>
              </w:rPr>
              <w:fldChar w:fldCharType="separate"/>
            </w:r>
            <w:r w:rsidR="00FB0017">
              <w:rPr>
                <w:noProof/>
                <w:webHidden/>
              </w:rPr>
              <w:t>18</w:t>
            </w:r>
            <w:r w:rsidR="00FB0017">
              <w:rPr>
                <w:noProof/>
                <w:webHidden/>
              </w:rPr>
              <w:fldChar w:fldCharType="end"/>
            </w:r>
          </w:hyperlink>
        </w:p>
        <w:p w14:paraId="440B6BC0" w14:textId="77777777" w:rsidR="00FB0017" w:rsidRDefault="00000000">
          <w:pPr>
            <w:pStyle w:val="TOC3"/>
            <w:tabs>
              <w:tab w:val="left" w:pos="1100"/>
              <w:tab w:val="right" w:leader="dot" w:pos="8920"/>
            </w:tabs>
            <w:rPr>
              <w:rFonts w:eastAsiaTheme="minorEastAsia" w:cstheme="minorBidi"/>
              <w:i w:val="0"/>
              <w:iCs w:val="0"/>
              <w:noProof/>
              <w:sz w:val="22"/>
              <w:szCs w:val="22"/>
              <w:lang w:eastAsia="lv-LV"/>
            </w:rPr>
          </w:pPr>
          <w:hyperlink w:anchor="_Toc362964531" w:history="1">
            <w:r w:rsidR="00FB0017" w:rsidRPr="008E6837">
              <w:rPr>
                <w:rStyle w:val="Hyperlink"/>
                <w:rFonts w:eastAsia="Times New Roman"/>
                <w:noProof/>
                <w:lang w:val="en-US"/>
              </w:rPr>
              <w:t>4.1.2</w:t>
            </w:r>
            <w:r w:rsidR="00FB0017">
              <w:rPr>
                <w:rFonts w:eastAsiaTheme="minorEastAsia" w:cstheme="minorBidi"/>
                <w:i w:val="0"/>
                <w:iCs w:val="0"/>
                <w:noProof/>
                <w:sz w:val="22"/>
                <w:szCs w:val="22"/>
                <w:lang w:eastAsia="lv-LV"/>
              </w:rPr>
              <w:tab/>
            </w:r>
            <w:r w:rsidR="00FB0017" w:rsidRPr="008E6837">
              <w:rPr>
                <w:rStyle w:val="Hyperlink"/>
                <w:rFonts w:eastAsia="Times New Roman"/>
                <w:noProof/>
              </w:rPr>
              <w:t>AnalysisInvestigationTextV100</w:t>
            </w:r>
            <w:r w:rsidR="00FB0017">
              <w:rPr>
                <w:noProof/>
                <w:webHidden/>
              </w:rPr>
              <w:tab/>
            </w:r>
            <w:r w:rsidR="00FB0017">
              <w:rPr>
                <w:noProof/>
                <w:webHidden/>
              </w:rPr>
              <w:fldChar w:fldCharType="begin"/>
            </w:r>
            <w:r w:rsidR="00FB0017">
              <w:rPr>
                <w:noProof/>
                <w:webHidden/>
              </w:rPr>
              <w:instrText xml:space="preserve"> PAGEREF _Toc362964531 \h </w:instrText>
            </w:r>
            <w:r w:rsidR="00FB0017">
              <w:rPr>
                <w:noProof/>
                <w:webHidden/>
              </w:rPr>
            </w:r>
            <w:r w:rsidR="00FB0017">
              <w:rPr>
                <w:noProof/>
                <w:webHidden/>
              </w:rPr>
              <w:fldChar w:fldCharType="separate"/>
            </w:r>
            <w:r w:rsidR="00FB0017">
              <w:rPr>
                <w:noProof/>
                <w:webHidden/>
              </w:rPr>
              <w:t>19</w:t>
            </w:r>
            <w:r w:rsidR="00FB0017">
              <w:rPr>
                <w:noProof/>
                <w:webHidden/>
              </w:rPr>
              <w:fldChar w:fldCharType="end"/>
            </w:r>
          </w:hyperlink>
        </w:p>
        <w:p w14:paraId="05316EDC" w14:textId="77777777" w:rsidR="00FB0017" w:rsidRDefault="00000000">
          <w:pPr>
            <w:pStyle w:val="TOC3"/>
            <w:tabs>
              <w:tab w:val="left" w:pos="1100"/>
              <w:tab w:val="right" w:leader="dot" w:pos="8920"/>
            </w:tabs>
            <w:rPr>
              <w:rFonts w:eastAsiaTheme="minorEastAsia" w:cstheme="minorBidi"/>
              <w:i w:val="0"/>
              <w:iCs w:val="0"/>
              <w:noProof/>
              <w:sz w:val="22"/>
              <w:szCs w:val="22"/>
              <w:lang w:eastAsia="lv-LV"/>
            </w:rPr>
          </w:pPr>
          <w:hyperlink w:anchor="_Toc362964532" w:history="1">
            <w:r w:rsidR="00FB0017" w:rsidRPr="008E6837">
              <w:rPr>
                <w:rStyle w:val="Hyperlink"/>
                <w:rFonts w:eastAsia="Times New Roman"/>
                <w:noProof/>
                <w:lang w:val="en-US"/>
              </w:rPr>
              <w:t>4.1.3</w:t>
            </w:r>
            <w:r w:rsidR="00FB0017">
              <w:rPr>
                <w:rFonts w:eastAsiaTheme="minorEastAsia" w:cstheme="minorBidi"/>
                <w:i w:val="0"/>
                <w:iCs w:val="0"/>
                <w:noProof/>
                <w:sz w:val="22"/>
                <w:szCs w:val="22"/>
                <w:lang w:eastAsia="lv-LV"/>
              </w:rPr>
              <w:tab/>
            </w:r>
            <w:r w:rsidR="00FB0017" w:rsidRPr="008E6837">
              <w:rPr>
                <w:rStyle w:val="Hyperlink"/>
                <w:rFonts w:eastAsia="Times New Roman"/>
                <w:noProof/>
              </w:rPr>
              <w:t>BiopsyV100</w:t>
            </w:r>
            <w:r w:rsidR="00FB0017">
              <w:rPr>
                <w:noProof/>
                <w:webHidden/>
              </w:rPr>
              <w:tab/>
            </w:r>
            <w:r w:rsidR="00FB0017">
              <w:rPr>
                <w:noProof/>
                <w:webHidden/>
              </w:rPr>
              <w:fldChar w:fldCharType="begin"/>
            </w:r>
            <w:r w:rsidR="00FB0017">
              <w:rPr>
                <w:noProof/>
                <w:webHidden/>
              </w:rPr>
              <w:instrText xml:space="preserve"> PAGEREF _Toc362964532 \h </w:instrText>
            </w:r>
            <w:r w:rsidR="00FB0017">
              <w:rPr>
                <w:noProof/>
                <w:webHidden/>
              </w:rPr>
            </w:r>
            <w:r w:rsidR="00FB0017">
              <w:rPr>
                <w:noProof/>
                <w:webHidden/>
              </w:rPr>
              <w:fldChar w:fldCharType="separate"/>
            </w:r>
            <w:r w:rsidR="00FB0017">
              <w:rPr>
                <w:noProof/>
                <w:webHidden/>
              </w:rPr>
              <w:t>21</w:t>
            </w:r>
            <w:r w:rsidR="00FB0017">
              <w:rPr>
                <w:noProof/>
                <w:webHidden/>
              </w:rPr>
              <w:fldChar w:fldCharType="end"/>
            </w:r>
          </w:hyperlink>
        </w:p>
        <w:p w14:paraId="547693AF" w14:textId="77777777" w:rsidR="00FB0017" w:rsidRDefault="00000000">
          <w:pPr>
            <w:pStyle w:val="TOC3"/>
            <w:tabs>
              <w:tab w:val="left" w:pos="1100"/>
              <w:tab w:val="right" w:leader="dot" w:pos="8920"/>
            </w:tabs>
            <w:rPr>
              <w:rFonts w:eastAsiaTheme="minorEastAsia" w:cstheme="minorBidi"/>
              <w:i w:val="0"/>
              <w:iCs w:val="0"/>
              <w:noProof/>
              <w:sz w:val="22"/>
              <w:szCs w:val="22"/>
              <w:lang w:eastAsia="lv-LV"/>
            </w:rPr>
          </w:pPr>
          <w:hyperlink w:anchor="_Toc362964533" w:history="1">
            <w:r w:rsidR="00FB0017" w:rsidRPr="008E6837">
              <w:rPr>
                <w:rStyle w:val="Hyperlink"/>
                <w:rFonts w:eastAsia="Times New Roman"/>
                <w:noProof/>
                <w:lang w:val="en-US"/>
              </w:rPr>
              <w:t>4.1.4</w:t>
            </w:r>
            <w:r w:rsidR="00FB0017">
              <w:rPr>
                <w:rFonts w:eastAsiaTheme="minorEastAsia" w:cstheme="minorBidi"/>
                <w:i w:val="0"/>
                <w:iCs w:val="0"/>
                <w:noProof/>
                <w:sz w:val="22"/>
                <w:szCs w:val="22"/>
                <w:lang w:eastAsia="lv-LV"/>
              </w:rPr>
              <w:tab/>
            </w:r>
            <w:r w:rsidR="00FB0017" w:rsidRPr="008E6837">
              <w:rPr>
                <w:rStyle w:val="Hyperlink"/>
                <w:rFonts w:eastAsia="Times New Roman"/>
                <w:noProof/>
              </w:rPr>
              <w:t>ClinicalDiagnosisV100</w:t>
            </w:r>
            <w:r w:rsidR="00FB0017">
              <w:rPr>
                <w:noProof/>
                <w:webHidden/>
              </w:rPr>
              <w:tab/>
            </w:r>
            <w:r w:rsidR="00FB0017">
              <w:rPr>
                <w:noProof/>
                <w:webHidden/>
              </w:rPr>
              <w:fldChar w:fldCharType="begin"/>
            </w:r>
            <w:r w:rsidR="00FB0017">
              <w:rPr>
                <w:noProof/>
                <w:webHidden/>
              </w:rPr>
              <w:instrText xml:space="preserve"> PAGEREF _Toc362964533 \h </w:instrText>
            </w:r>
            <w:r w:rsidR="00FB0017">
              <w:rPr>
                <w:noProof/>
                <w:webHidden/>
              </w:rPr>
            </w:r>
            <w:r w:rsidR="00FB0017">
              <w:rPr>
                <w:noProof/>
                <w:webHidden/>
              </w:rPr>
              <w:fldChar w:fldCharType="separate"/>
            </w:r>
            <w:r w:rsidR="00FB0017">
              <w:rPr>
                <w:noProof/>
                <w:webHidden/>
              </w:rPr>
              <w:t>22</w:t>
            </w:r>
            <w:r w:rsidR="00FB0017">
              <w:rPr>
                <w:noProof/>
                <w:webHidden/>
              </w:rPr>
              <w:fldChar w:fldCharType="end"/>
            </w:r>
          </w:hyperlink>
        </w:p>
        <w:p w14:paraId="640C8F64" w14:textId="77777777" w:rsidR="00FB0017" w:rsidRDefault="00000000">
          <w:pPr>
            <w:pStyle w:val="TOC3"/>
            <w:tabs>
              <w:tab w:val="left" w:pos="1100"/>
              <w:tab w:val="right" w:leader="dot" w:pos="8920"/>
            </w:tabs>
            <w:rPr>
              <w:rFonts w:eastAsiaTheme="minorEastAsia" w:cstheme="minorBidi"/>
              <w:i w:val="0"/>
              <w:iCs w:val="0"/>
              <w:noProof/>
              <w:sz w:val="22"/>
              <w:szCs w:val="22"/>
              <w:lang w:eastAsia="lv-LV"/>
            </w:rPr>
          </w:pPr>
          <w:hyperlink w:anchor="_Toc362964534" w:history="1">
            <w:r w:rsidR="00FB0017" w:rsidRPr="008E6837">
              <w:rPr>
                <w:rStyle w:val="Hyperlink"/>
                <w:rFonts w:eastAsia="Times New Roman"/>
                <w:noProof/>
                <w:lang w:val="en-US"/>
              </w:rPr>
              <w:t>4.1.5</w:t>
            </w:r>
            <w:r w:rsidR="00FB0017">
              <w:rPr>
                <w:rFonts w:eastAsiaTheme="minorEastAsia" w:cstheme="minorBidi"/>
                <w:i w:val="0"/>
                <w:iCs w:val="0"/>
                <w:noProof/>
                <w:sz w:val="22"/>
                <w:szCs w:val="22"/>
                <w:lang w:eastAsia="lv-LV"/>
              </w:rPr>
              <w:tab/>
            </w:r>
            <w:r w:rsidR="00FB0017" w:rsidRPr="008E6837">
              <w:rPr>
                <w:rStyle w:val="Hyperlink"/>
                <w:rFonts w:eastAsia="Times New Roman"/>
                <w:noProof/>
              </w:rPr>
              <w:t>DischargeSummaryDocumentSimpleV100</w:t>
            </w:r>
            <w:r w:rsidR="00FB0017">
              <w:rPr>
                <w:noProof/>
                <w:webHidden/>
              </w:rPr>
              <w:tab/>
            </w:r>
            <w:r w:rsidR="00FB0017">
              <w:rPr>
                <w:noProof/>
                <w:webHidden/>
              </w:rPr>
              <w:fldChar w:fldCharType="begin"/>
            </w:r>
            <w:r w:rsidR="00FB0017">
              <w:rPr>
                <w:noProof/>
                <w:webHidden/>
              </w:rPr>
              <w:instrText xml:space="preserve"> PAGEREF _Toc362964534 \h </w:instrText>
            </w:r>
            <w:r w:rsidR="00FB0017">
              <w:rPr>
                <w:noProof/>
                <w:webHidden/>
              </w:rPr>
            </w:r>
            <w:r w:rsidR="00FB0017">
              <w:rPr>
                <w:noProof/>
                <w:webHidden/>
              </w:rPr>
              <w:fldChar w:fldCharType="separate"/>
            </w:r>
            <w:r w:rsidR="00FB0017">
              <w:rPr>
                <w:noProof/>
                <w:webHidden/>
              </w:rPr>
              <w:t>25</w:t>
            </w:r>
            <w:r w:rsidR="00FB0017">
              <w:rPr>
                <w:noProof/>
                <w:webHidden/>
              </w:rPr>
              <w:fldChar w:fldCharType="end"/>
            </w:r>
          </w:hyperlink>
        </w:p>
        <w:p w14:paraId="50E5E1F8" w14:textId="77777777" w:rsidR="00FB0017" w:rsidRDefault="00000000">
          <w:pPr>
            <w:pStyle w:val="TOC3"/>
            <w:tabs>
              <w:tab w:val="left" w:pos="1100"/>
              <w:tab w:val="right" w:leader="dot" w:pos="8920"/>
            </w:tabs>
            <w:rPr>
              <w:rFonts w:eastAsiaTheme="minorEastAsia" w:cstheme="minorBidi"/>
              <w:i w:val="0"/>
              <w:iCs w:val="0"/>
              <w:noProof/>
              <w:sz w:val="22"/>
              <w:szCs w:val="22"/>
              <w:lang w:eastAsia="lv-LV"/>
            </w:rPr>
          </w:pPr>
          <w:hyperlink w:anchor="_Toc362964535" w:history="1">
            <w:r w:rsidR="00FB0017" w:rsidRPr="008E6837">
              <w:rPr>
                <w:rStyle w:val="Hyperlink"/>
                <w:rFonts w:eastAsia="Times New Roman"/>
                <w:noProof/>
                <w:lang w:val="en-US"/>
              </w:rPr>
              <w:t>4.1.6</w:t>
            </w:r>
            <w:r w:rsidR="00FB0017">
              <w:rPr>
                <w:rFonts w:eastAsiaTheme="minorEastAsia" w:cstheme="minorBidi"/>
                <w:i w:val="0"/>
                <w:iCs w:val="0"/>
                <w:noProof/>
                <w:sz w:val="22"/>
                <w:szCs w:val="22"/>
                <w:lang w:eastAsia="lv-LV"/>
              </w:rPr>
              <w:tab/>
            </w:r>
            <w:r w:rsidR="00FB0017" w:rsidRPr="008E6837">
              <w:rPr>
                <w:rStyle w:val="Hyperlink"/>
                <w:rFonts w:eastAsia="Times New Roman"/>
                <w:noProof/>
              </w:rPr>
              <w:t>DischargeSummaryHEADER</w:t>
            </w:r>
            <w:r w:rsidR="00FB0017">
              <w:rPr>
                <w:noProof/>
                <w:webHidden/>
              </w:rPr>
              <w:tab/>
            </w:r>
            <w:r w:rsidR="00FB0017">
              <w:rPr>
                <w:noProof/>
                <w:webHidden/>
              </w:rPr>
              <w:fldChar w:fldCharType="begin"/>
            </w:r>
            <w:r w:rsidR="00FB0017">
              <w:rPr>
                <w:noProof/>
                <w:webHidden/>
              </w:rPr>
              <w:instrText xml:space="preserve"> PAGEREF _Toc362964535 \h </w:instrText>
            </w:r>
            <w:r w:rsidR="00FB0017">
              <w:rPr>
                <w:noProof/>
                <w:webHidden/>
              </w:rPr>
            </w:r>
            <w:r w:rsidR="00FB0017">
              <w:rPr>
                <w:noProof/>
                <w:webHidden/>
              </w:rPr>
              <w:fldChar w:fldCharType="separate"/>
            </w:r>
            <w:r w:rsidR="00FB0017">
              <w:rPr>
                <w:noProof/>
                <w:webHidden/>
              </w:rPr>
              <w:t>26</w:t>
            </w:r>
            <w:r w:rsidR="00FB0017">
              <w:rPr>
                <w:noProof/>
                <w:webHidden/>
              </w:rPr>
              <w:fldChar w:fldCharType="end"/>
            </w:r>
          </w:hyperlink>
        </w:p>
        <w:p w14:paraId="1E1ABD7D" w14:textId="77777777" w:rsidR="00FB0017" w:rsidRDefault="00000000">
          <w:pPr>
            <w:pStyle w:val="TOC3"/>
            <w:tabs>
              <w:tab w:val="left" w:pos="1100"/>
              <w:tab w:val="right" w:leader="dot" w:pos="8920"/>
            </w:tabs>
            <w:rPr>
              <w:rFonts w:eastAsiaTheme="minorEastAsia" w:cstheme="minorBidi"/>
              <w:i w:val="0"/>
              <w:iCs w:val="0"/>
              <w:noProof/>
              <w:sz w:val="22"/>
              <w:szCs w:val="22"/>
              <w:lang w:eastAsia="lv-LV"/>
            </w:rPr>
          </w:pPr>
          <w:hyperlink w:anchor="_Toc362964536" w:history="1">
            <w:r w:rsidR="00FB0017" w:rsidRPr="008E6837">
              <w:rPr>
                <w:rStyle w:val="Hyperlink"/>
                <w:rFonts w:eastAsia="Times New Roman"/>
                <w:noProof/>
                <w:lang w:val="en-US"/>
              </w:rPr>
              <w:t>4.1.7</w:t>
            </w:r>
            <w:r w:rsidR="00FB0017">
              <w:rPr>
                <w:rFonts w:eastAsiaTheme="minorEastAsia" w:cstheme="minorBidi"/>
                <w:i w:val="0"/>
                <w:iCs w:val="0"/>
                <w:noProof/>
                <w:sz w:val="22"/>
                <w:szCs w:val="22"/>
                <w:lang w:eastAsia="lv-LV"/>
              </w:rPr>
              <w:tab/>
            </w:r>
            <w:r w:rsidR="00FB0017" w:rsidRPr="008E6837">
              <w:rPr>
                <w:rStyle w:val="Hyperlink"/>
                <w:rFonts w:eastAsia="Times New Roman"/>
                <w:noProof/>
              </w:rPr>
              <w:t>HeaderExtentionsV100</w:t>
            </w:r>
            <w:r w:rsidR="00FB0017">
              <w:rPr>
                <w:noProof/>
                <w:webHidden/>
              </w:rPr>
              <w:tab/>
            </w:r>
            <w:r w:rsidR="00FB0017">
              <w:rPr>
                <w:noProof/>
                <w:webHidden/>
              </w:rPr>
              <w:fldChar w:fldCharType="begin"/>
            </w:r>
            <w:r w:rsidR="00FB0017">
              <w:rPr>
                <w:noProof/>
                <w:webHidden/>
              </w:rPr>
              <w:instrText xml:space="preserve"> PAGEREF _Toc362964536 \h </w:instrText>
            </w:r>
            <w:r w:rsidR="00FB0017">
              <w:rPr>
                <w:noProof/>
                <w:webHidden/>
              </w:rPr>
            </w:r>
            <w:r w:rsidR="00FB0017">
              <w:rPr>
                <w:noProof/>
                <w:webHidden/>
              </w:rPr>
              <w:fldChar w:fldCharType="separate"/>
            </w:r>
            <w:r w:rsidR="00FB0017">
              <w:rPr>
                <w:noProof/>
                <w:webHidden/>
              </w:rPr>
              <w:t>50</w:t>
            </w:r>
            <w:r w:rsidR="00FB0017">
              <w:rPr>
                <w:noProof/>
                <w:webHidden/>
              </w:rPr>
              <w:fldChar w:fldCharType="end"/>
            </w:r>
          </w:hyperlink>
        </w:p>
        <w:p w14:paraId="02E42873" w14:textId="77777777" w:rsidR="00FB0017" w:rsidRDefault="00000000">
          <w:pPr>
            <w:pStyle w:val="TOC3"/>
            <w:tabs>
              <w:tab w:val="left" w:pos="1100"/>
              <w:tab w:val="right" w:leader="dot" w:pos="8920"/>
            </w:tabs>
            <w:rPr>
              <w:rFonts w:eastAsiaTheme="minorEastAsia" w:cstheme="minorBidi"/>
              <w:i w:val="0"/>
              <w:iCs w:val="0"/>
              <w:noProof/>
              <w:sz w:val="22"/>
              <w:szCs w:val="22"/>
              <w:lang w:eastAsia="lv-LV"/>
            </w:rPr>
          </w:pPr>
          <w:hyperlink w:anchor="_Toc362964537" w:history="1">
            <w:r w:rsidR="00FB0017" w:rsidRPr="008E6837">
              <w:rPr>
                <w:rStyle w:val="Hyperlink"/>
                <w:rFonts w:eastAsia="Times New Roman"/>
                <w:noProof/>
                <w:lang w:val="en-US"/>
              </w:rPr>
              <w:t>4.1.8</w:t>
            </w:r>
            <w:r w:rsidR="00FB0017">
              <w:rPr>
                <w:rFonts w:eastAsiaTheme="minorEastAsia" w:cstheme="minorBidi"/>
                <w:i w:val="0"/>
                <w:iCs w:val="0"/>
                <w:noProof/>
                <w:sz w:val="22"/>
                <w:szCs w:val="22"/>
                <w:lang w:eastAsia="lv-LV"/>
              </w:rPr>
              <w:tab/>
            </w:r>
            <w:r w:rsidR="00FB0017" w:rsidRPr="008E6837">
              <w:rPr>
                <w:rStyle w:val="Hyperlink"/>
                <w:rFonts w:eastAsia="Times New Roman"/>
                <w:noProof/>
              </w:rPr>
              <w:t>ImmunizationFactInfoTextV100</w:t>
            </w:r>
            <w:r w:rsidR="00FB0017">
              <w:rPr>
                <w:noProof/>
                <w:webHidden/>
              </w:rPr>
              <w:tab/>
            </w:r>
            <w:r w:rsidR="00FB0017">
              <w:rPr>
                <w:noProof/>
                <w:webHidden/>
              </w:rPr>
              <w:fldChar w:fldCharType="begin"/>
            </w:r>
            <w:r w:rsidR="00FB0017">
              <w:rPr>
                <w:noProof/>
                <w:webHidden/>
              </w:rPr>
              <w:instrText xml:space="preserve"> PAGEREF _Toc362964537 \h </w:instrText>
            </w:r>
            <w:r w:rsidR="00FB0017">
              <w:rPr>
                <w:noProof/>
                <w:webHidden/>
              </w:rPr>
            </w:r>
            <w:r w:rsidR="00FB0017">
              <w:rPr>
                <w:noProof/>
                <w:webHidden/>
              </w:rPr>
              <w:fldChar w:fldCharType="separate"/>
            </w:r>
            <w:r w:rsidR="00FB0017">
              <w:rPr>
                <w:noProof/>
                <w:webHidden/>
              </w:rPr>
              <w:t>51</w:t>
            </w:r>
            <w:r w:rsidR="00FB0017">
              <w:rPr>
                <w:noProof/>
                <w:webHidden/>
              </w:rPr>
              <w:fldChar w:fldCharType="end"/>
            </w:r>
          </w:hyperlink>
        </w:p>
        <w:p w14:paraId="05F0748F" w14:textId="77777777" w:rsidR="00FB0017" w:rsidRDefault="00000000">
          <w:pPr>
            <w:pStyle w:val="TOC3"/>
            <w:tabs>
              <w:tab w:val="left" w:pos="1100"/>
              <w:tab w:val="right" w:leader="dot" w:pos="8920"/>
            </w:tabs>
            <w:rPr>
              <w:rFonts w:eastAsiaTheme="minorEastAsia" w:cstheme="minorBidi"/>
              <w:i w:val="0"/>
              <w:iCs w:val="0"/>
              <w:noProof/>
              <w:sz w:val="22"/>
              <w:szCs w:val="22"/>
              <w:lang w:eastAsia="lv-LV"/>
            </w:rPr>
          </w:pPr>
          <w:hyperlink w:anchor="_Toc362964538" w:history="1">
            <w:r w:rsidR="00FB0017" w:rsidRPr="008E6837">
              <w:rPr>
                <w:rStyle w:val="Hyperlink"/>
                <w:rFonts w:eastAsia="Times New Roman"/>
                <w:noProof/>
                <w:lang w:val="en-US"/>
              </w:rPr>
              <w:t>4.1.9</w:t>
            </w:r>
            <w:r w:rsidR="00FB0017">
              <w:rPr>
                <w:rFonts w:eastAsiaTheme="minorEastAsia" w:cstheme="minorBidi"/>
                <w:i w:val="0"/>
                <w:iCs w:val="0"/>
                <w:noProof/>
                <w:sz w:val="22"/>
                <w:szCs w:val="22"/>
                <w:lang w:eastAsia="lv-LV"/>
              </w:rPr>
              <w:tab/>
            </w:r>
            <w:r w:rsidR="00FB0017" w:rsidRPr="008E6837">
              <w:rPr>
                <w:rStyle w:val="Hyperlink"/>
                <w:rFonts w:eastAsia="Times New Roman"/>
                <w:noProof/>
              </w:rPr>
              <w:t>IssuedDocumentsTextV100</w:t>
            </w:r>
            <w:r w:rsidR="00FB0017">
              <w:rPr>
                <w:noProof/>
                <w:webHidden/>
              </w:rPr>
              <w:tab/>
            </w:r>
            <w:r w:rsidR="00FB0017">
              <w:rPr>
                <w:noProof/>
                <w:webHidden/>
              </w:rPr>
              <w:fldChar w:fldCharType="begin"/>
            </w:r>
            <w:r w:rsidR="00FB0017">
              <w:rPr>
                <w:noProof/>
                <w:webHidden/>
              </w:rPr>
              <w:instrText xml:space="preserve"> PAGEREF _Toc362964538 \h </w:instrText>
            </w:r>
            <w:r w:rsidR="00FB0017">
              <w:rPr>
                <w:noProof/>
                <w:webHidden/>
              </w:rPr>
            </w:r>
            <w:r w:rsidR="00FB0017">
              <w:rPr>
                <w:noProof/>
                <w:webHidden/>
              </w:rPr>
              <w:fldChar w:fldCharType="separate"/>
            </w:r>
            <w:r w:rsidR="00FB0017">
              <w:rPr>
                <w:noProof/>
                <w:webHidden/>
              </w:rPr>
              <w:t>53</w:t>
            </w:r>
            <w:r w:rsidR="00FB0017">
              <w:rPr>
                <w:noProof/>
                <w:webHidden/>
              </w:rPr>
              <w:fldChar w:fldCharType="end"/>
            </w:r>
          </w:hyperlink>
        </w:p>
        <w:p w14:paraId="74B44EF1" w14:textId="77777777" w:rsidR="00FB0017" w:rsidRDefault="00000000">
          <w:pPr>
            <w:pStyle w:val="TOC3"/>
            <w:tabs>
              <w:tab w:val="left" w:pos="1320"/>
              <w:tab w:val="right" w:leader="dot" w:pos="8920"/>
            </w:tabs>
            <w:rPr>
              <w:rFonts w:eastAsiaTheme="minorEastAsia" w:cstheme="minorBidi"/>
              <w:i w:val="0"/>
              <w:iCs w:val="0"/>
              <w:noProof/>
              <w:sz w:val="22"/>
              <w:szCs w:val="22"/>
              <w:lang w:eastAsia="lv-LV"/>
            </w:rPr>
          </w:pPr>
          <w:hyperlink w:anchor="_Toc362964539" w:history="1">
            <w:r w:rsidR="00FB0017" w:rsidRPr="008E6837">
              <w:rPr>
                <w:rStyle w:val="Hyperlink"/>
                <w:rFonts w:eastAsia="Times New Roman"/>
                <w:noProof/>
                <w:lang w:val="en-US"/>
              </w:rPr>
              <w:t>4.1.10</w:t>
            </w:r>
            <w:r w:rsidR="00FB0017">
              <w:rPr>
                <w:rFonts w:eastAsiaTheme="minorEastAsia" w:cstheme="minorBidi"/>
                <w:i w:val="0"/>
                <w:iCs w:val="0"/>
                <w:noProof/>
                <w:sz w:val="22"/>
                <w:szCs w:val="22"/>
                <w:lang w:eastAsia="lv-LV"/>
              </w:rPr>
              <w:tab/>
            </w:r>
            <w:r w:rsidR="00FB0017" w:rsidRPr="008E6837">
              <w:rPr>
                <w:rStyle w:val="Hyperlink"/>
                <w:rFonts w:eastAsia="Times New Roman"/>
                <w:noProof/>
              </w:rPr>
              <w:t>PatientTreatmentSummaryTextV100</w:t>
            </w:r>
            <w:r w:rsidR="00FB0017">
              <w:rPr>
                <w:noProof/>
                <w:webHidden/>
              </w:rPr>
              <w:tab/>
            </w:r>
            <w:r w:rsidR="00FB0017">
              <w:rPr>
                <w:noProof/>
                <w:webHidden/>
              </w:rPr>
              <w:fldChar w:fldCharType="begin"/>
            </w:r>
            <w:r w:rsidR="00FB0017">
              <w:rPr>
                <w:noProof/>
                <w:webHidden/>
              </w:rPr>
              <w:instrText xml:space="preserve"> PAGEREF _Toc362964539 \h </w:instrText>
            </w:r>
            <w:r w:rsidR="00FB0017">
              <w:rPr>
                <w:noProof/>
                <w:webHidden/>
              </w:rPr>
            </w:r>
            <w:r w:rsidR="00FB0017">
              <w:rPr>
                <w:noProof/>
                <w:webHidden/>
              </w:rPr>
              <w:fldChar w:fldCharType="separate"/>
            </w:r>
            <w:r w:rsidR="00FB0017">
              <w:rPr>
                <w:noProof/>
                <w:webHidden/>
              </w:rPr>
              <w:t>55</w:t>
            </w:r>
            <w:r w:rsidR="00FB0017">
              <w:rPr>
                <w:noProof/>
                <w:webHidden/>
              </w:rPr>
              <w:fldChar w:fldCharType="end"/>
            </w:r>
          </w:hyperlink>
        </w:p>
        <w:p w14:paraId="44455ED8" w14:textId="77777777" w:rsidR="00FB0017" w:rsidRDefault="00000000">
          <w:pPr>
            <w:pStyle w:val="TOC3"/>
            <w:tabs>
              <w:tab w:val="left" w:pos="1320"/>
              <w:tab w:val="right" w:leader="dot" w:pos="8920"/>
            </w:tabs>
            <w:rPr>
              <w:rFonts w:eastAsiaTheme="minorEastAsia" w:cstheme="minorBidi"/>
              <w:i w:val="0"/>
              <w:iCs w:val="0"/>
              <w:noProof/>
              <w:sz w:val="22"/>
              <w:szCs w:val="22"/>
              <w:lang w:eastAsia="lv-LV"/>
            </w:rPr>
          </w:pPr>
          <w:hyperlink w:anchor="_Toc362964540" w:history="1">
            <w:r w:rsidR="00FB0017" w:rsidRPr="008E6837">
              <w:rPr>
                <w:rStyle w:val="Hyperlink"/>
                <w:rFonts w:eastAsia="Times New Roman"/>
                <w:noProof/>
                <w:lang w:val="en-US"/>
              </w:rPr>
              <w:t>4.1.11</w:t>
            </w:r>
            <w:r w:rsidR="00FB0017">
              <w:rPr>
                <w:rFonts w:eastAsiaTheme="minorEastAsia" w:cstheme="minorBidi"/>
                <w:i w:val="0"/>
                <w:iCs w:val="0"/>
                <w:noProof/>
                <w:sz w:val="22"/>
                <w:szCs w:val="22"/>
                <w:lang w:eastAsia="lv-LV"/>
              </w:rPr>
              <w:tab/>
            </w:r>
            <w:r w:rsidR="00FB0017" w:rsidRPr="008E6837">
              <w:rPr>
                <w:rStyle w:val="Hyperlink"/>
                <w:rFonts w:eastAsia="Times New Roman"/>
                <w:noProof/>
              </w:rPr>
              <w:t>PrescribedMedicineTextV100</w:t>
            </w:r>
            <w:r w:rsidR="00FB0017">
              <w:rPr>
                <w:noProof/>
                <w:webHidden/>
              </w:rPr>
              <w:tab/>
            </w:r>
            <w:r w:rsidR="00FB0017">
              <w:rPr>
                <w:noProof/>
                <w:webHidden/>
              </w:rPr>
              <w:fldChar w:fldCharType="begin"/>
            </w:r>
            <w:r w:rsidR="00FB0017">
              <w:rPr>
                <w:noProof/>
                <w:webHidden/>
              </w:rPr>
              <w:instrText xml:space="preserve"> PAGEREF _Toc362964540 \h </w:instrText>
            </w:r>
            <w:r w:rsidR="00FB0017">
              <w:rPr>
                <w:noProof/>
                <w:webHidden/>
              </w:rPr>
            </w:r>
            <w:r w:rsidR="00FB0017">
              <w:rPr>
                <w:noProof/>
                <w:webHidden/>
              </w:rPr>
              <w:fldChar w:fldCharType="separate"/>
            </w:r>
            <w:r w:rsidR="00FB0017">
              <w:rPr>
                <w:noProof/>
                <w:webHidden/>
              </w:rPr>
              <w:t>57</w:t>
            </w:r>
            <w:r w:rsidR="00FB0017">
              <w:rPr>
                <w:noProof/>
                <w:webHidden/>
              </w:rPr>
              <w:fldChar w:fldCharType="end"/>
            </w:r>
          </w:hyperlink>
        </w:p>
        <w:p w14:paraId="34545ADD" w14:textId="77777777" w:rsidR="00FB0017" w:rsidRDefault="00000000">
          <w:pPr>
            <w:pStyle w:val="TOC3"/>
            <w:tabs>
              <w:tab w:val="left" w:pos="1320"/>
              <w:tab w:val="right" w:leader="dot" w:pos="8920"/>
            </w:tabs>
            <w:rPr>
              <w:rFonts w:eastAsiaTheme="minorEastAsia" w:cstheme="minorBidi"/>
              <w:i w:val="0"/>
              <w:iCs w:val="0"/>
              <w:noProof/>
              <w:sz w:val="22"/>
              <w:szCs w:val="22"/>
              <w:lang w:eastAsia="lv-LV"/>
            </w:rPr>
          </w:pPr>
          <w:hyperlink w:anchor="_Toc362964541" w:history="1">
            <w:r w:rsidR="00FB0017" w:rsidRPr="008E6837">
              <w:rPr>
                <w:rStyle w:val="Hyperlink"/>
                <w:rFonts w:eastAsia="Times New Roman"/>
                <w:noProof/>
                <w:lang w:val="en-US"/>
              </w:rPr>
              <w:t>4.1.12</w:t>
            </w:r>
            <w:r w:rsidR="00FB0017">
              <w:rPr>
                <w:rFonts w:eastAsiaTheme="minorEastAsia" w:cstheme="minorBidi"/>
                <w:i w:val="0"/>
                <w:iCs w:val="0"/>
                <w:noProof/>
                <w:sz w:val="22"/>
                <w:szCs w:val="22"/>
                <w:lang w:eastAsia="lv-LV"/>
              </w:rPr>
              <w:tab/>
            </w:r>
            <w:r w:rsidR="00FB0017" w:rsidRPr="008E6837">
              <w:rPr>
                <w:rStyle w:val="Hyperlink"/>
                <w:rFonts w:eastAsia="Times New Roman"/>
                <w:noProof/>
              </w:rPr>
              <w:t>ProceduresOperationsTheraphyTextV100</w:t>
            </w:r>
            <w:r w:rsidR="00FB0017">
              <w:rPr>
                <w:noProof/>
                <w:webHidden/>
              </w:rPr>
              <w:tab/>
            </w:r>
            <w:r w:rsidR="00FB0017">
              <w:rPr>
                <w:noProof/>
                <w:webHidden/>
              </w:rPr>
              <w:fldChar w:fldCharType="begin"/>
            </w:r>
            <w:r w:rsidR="00FB0017">
              <w:rPr>
                <w:noProof/>
                <w:webHidden/>
              </w:rPr>
              <w:instrText xml:space="preserve"> PAGEREF _Toc362964541 \h </w:instrText>
            </w:r>
            <w:r w:rsidR="00FB0017">
              <w:rPr>
                <w:noProof/>
                <w:webHidden/>
              </w:rPr>
            </w:r>
            <w:r w:rsidR="00FB0017">
              <w:rPr>
                <w:noProof/>
                <w:webHidden/>
              </w:rPr>
              <w:fldChar w:fldCharType="separate"/>
            </w:r>
            <w:r w:rsidR="00FB0017">
              <w:rPr>
                <w:noProof/>
                <w:webHidden/>
              </w:rPr>
              <w:t>59</w:t>
            </w:r>
            <w:r w:rsidR="00FB0017">
              <w:rPr>
                <w:noProof/>
                <w:webHidden/>
              </w:rPr>
              <w:fldChar w:fldCharType="end"/>
            </w:r>
          </w:hyperlink>
        </w:p>
        <w:p w14:paraId="232E9452" w14:textId="77777777" w:rsidR="00FB0017" w:rsidRDefault="00000000">
          <w:pPr>
            <w:pStyle w:val="TOC3"/>
            <w:tabs>
              <w:tab w:val="left" w:pos="1320"/>
              <w:tab w:val="right" w:leader="dot" w:pos="8920"/>
            </w:tabs>
            <w:rPr>
              <w:rFonts w:eastAsiaTheme="minorEastAsia" w:cstheme="minorBidi"/>
              <w:i w:val="0"/>
              <w:iCs w:val="0"/>
              <w:noProof/>
              <w:sz w:val="22"/>
              <w:szCs w:val="22"/>
              <w:lang w:eastAsia="lv-LV"/>
            </w:rPr>
          </w:pPr>
          <w:hyperlink w:anchor="_Toc362964542" w:history="1">
            <w:r w:rsidR="00FB0017" w:rsidRPr="008E6837">
              <w:rPr>
                <w:rStyle w:val="Hyperlink"/>
                <w:rFonts w:eastAsia="Times New Roman"/>
                <w:noProof/>
                <w:lang w:val="en-US"/>
              </w:rPr>
              <w:t>4.1.13</w:t>
            </w:r>
            <w:r w:rsidR="00FB0017">
              <w:rPr>
                <w:rFonts w:eastAsiaTheme="minorEastAsia" w:cstheme="minorBidi"/>
                <w:i w:val="0"/>
                <w:iCs w:val="0"/>
                <w:noProof/>
                <w:sz w:val="22"/>
                <w:szCs w:val="22"/>
                <w:lang w:eastAsia="lv-LV"/>
              </w:rPr>
              <w:tab/>
            </w:r>
            <w:r w:rsidR="00FB0017" w:rsidRPr="008E6837">
              <w:rPr>
                <w:rStyle w:val="Hyperlink"/>
                <w:rFonts w:eastAsia="Times New Roman"/>
                <w:noProof/>
              </w:rPr>
              <w:t>RecommendationsV100</w:t>
            </w:r>
            <w:r w:rsidR="00FB0017">
              <w:rPr>
                <w:noProof/>
                <w:webHidden/>
              </w:rPr>
              <w:tab/>
            </w:r>
            <w:r w:rsidR="00FB0017">
              <w:rPr>
                <w:noProof/>
                <w:webHidden/>
              </w:rPr>
              <w:fldChar w:fldCharType="begin"/>
            </w:r>
            <w:r w:rsidR="00FB0017">
              <w:rPr>
                <w:noProof/>
                <w:webHidden/>
              </w:rPr>
              <w:instrText xml:space="preserve"> PAGEREF _Toc362964542 \h </w:instrText>
            </w:r>
            <w:r w:rsidR="00FB0017">
              <w:rPr>
                <w:noProof/>
                <w:webHidden/>
              </w:rPr>
            </w:r>
            <w:r w:rsidR="00FB0017">
              <w:rPr>
                <w:noProof/>
                <w:webHidden/>
              </w:rPr>
              <w:fldChar w:fldCharType="separate"/>
            </w:r>
            <w:r w:rsidR="00FB0017">
              <w:rPr>
                <w:noProof/>
                <w:webHidden/>
              </w:rPr>
              <w:t>64</w:t>
            </w:r>
            <w:r w:rsidR="00FB0017">
              <w:rPr>
                <w:noProof/>
                <w:webHidden/>
              </w:rPr>
              <w:fldChar w:fldCharType="end"/>
            </w:r>
          </w:hyperlink>
        </w:p>
        <w:p w14:paraId="4CFCE4EE" w14:textId="77777777" w:rsidR="00FB0017" w:rsidRDefault="00000000">
          <w:pPr>
            <w:pStyle w:val="TOC3"/>
            <w:tabs>
              <w:tab w:val="left" w:pos="1320"/>
              <w:tab w:val="right" w:leader="dot" w:pos="8920"/>
            </w:tabs>
            <w:rPr>
              <w:rFonts w:eastAsiaTheme="minorEastAsia" w:cstheme="minorBidi"/>
              <w:i w:val="0"/>
              <w:iCs w:val="0"/>
              <w:noProof/>
              <w:sz w:val="22"/>
              <w:szCs w:val="22"/>
              <w:lang w:eastAsia="lv-LV"/>
            </w:rPr>
          </w:pPr>
          <w:hyperlink w:anchor="_Toc362964543" w:history="1">
            <w:r w:rsidR="00FB0017" w:rsidRPr="008E6837">
              <w:rPr>
                <w:rStyle w:val="Hyperlink"/>
                <w:rFonts w:eastAsia="Times New Roman"/>
                <w:noProof/>
                <w:lang w:val="en-US"/>
              </w:rPr>
              <w:t>4.1.14</w:t>
            </w:r>
            <w:r w:rsidR="00FB0017">
              <w:rPr>
                <w:rFonts w:eastAsiaTheme="minorEastAsia" w:cstheme="minorBidi"/>
                <w:i w:val="0"/>
                <w:iCs w:val="0"/>
                <w:noProof/>
                <w:sz w:val="22"/>
                <w:szCs w:val="22"/>
                <w:lang w:eastAsia="lv-LV"/>
              </w:rPr>
              <w:tab/>
            </w:r>
            <w:r w:rsidR="00FB0017" w:rsidRPr="008E6837">
              <w:rPr>
                <w:rStyle w:val="Hyperlink"/>
                <w:rFonts w:eastAsia="Times New Roman"/>
                <w:noProof/>
              </w:rPr>
              <w:t>StatusAnamnesisV100</w:t>
            </w:r>
            <w:r w:rsidR="00FB0017">
              <w:rPr>
                <w:noProof/>
                <w:webHidden/>
              </w:rPr>
              <w:tab/>
            </w:r>
            <w:r w:rsidR="00FB0017">
              <w:rPr>
                <w:noProof/>
                <w:webHidden/>
              </w:rPr>
              <w:fldChar w:fldCharType="begin"/>
            </w:r>
            <w:r w:rsidR="00FB0017">
              <w:rPr>
                <w:noProof/>
                <w:webHidden/>
              </w:rPr>
              <w:instrText xml:space="preserve"> PAGEREF _Toc362964543 \h </w:instrText>
            </w:r>
            <w:r w:rsidR="00FB0017">
              <w:rPr>
                <w:noProof/>
                <w:webHidden/>
              </w:rPr>
            </w:r>
            <w:r w:rsidR="00FB0017">
              <w:rPr>
                <w:noProof/>
                <w:webHidden/>
              </w:rPr>
              <w:fldChar w:fldCharType="separate"/>
            </w:r>
            <w:r w:rsidR="00FB0017">
              <w:rPr>
                <w:noProof/>
                <w:webHidden/>
              </w:rPr>
              <w:t>67</w:t>
            </w:r>
            <w:r w:rsidR="00FB0017">
              <w:rPr>
                <w:noProof/>
                <w:webHidden/>
              </w:rPr>
              <w:fldChar w:fldCharType="end"/>
            </w:r>
          </w:hyperlink>
        </w:p>
        <w:p w14:paraId="1CE761D1" w14:textId="77777777" w:rsidR="00FB0017" w:rsidRDefault="00000000">
          <w:pPr>
            <w:pStyle w:val="TOC3"/>
            <w:tabs>
              <w:tab w:val="left" w:pos="1320"/>
              <w:tab w:val="right" w:leader="dot" w:pos="8920"/>
            </w:tabs>
            <w:rPr>
              <w:rFonts w:eastAsiaTheme="minorEastAsia" w:cstheme="minorBidi"/>
              <w:i w:val="0"/>
              <w:iCs w:val="0"/>
              <w:noProof/>
              <w:sz w:val="22"/>
              <w:szCs w:val="22"/>
              <w:lang w:eastAsia="lv-LV"/>
            </w:rPr>
          </w:pPr>
          <w:hyperlink w:anchor="_Toc362964544" w:history="1">
            <w:r w:rsidR="00FB0017" w:rsidRPr="008E6837">
              <w:rPr>
                <w:rStyle w:val="Hyperlink"/>
                <w:rFonts w:eastAsia="Times New Roman"/>
                <w:noProof/>
                <w:lang w:val="en-US"/>
              </w:rPr>
              <w:t>4.1.15</w:t>
            </w:r>
            <w:r w:rsidR="00FB0017">
              <w:rPr>
                <w:rFonts w:eastAsiaTheme="minorEastAsia" w:cstheme="minorBidi"/>
                <w:i w:val="0"/>
                <w:iCs w:val="0"/>
                <w:noProof/>
                <w:sz w:val="22"/>
                <w:szCs w:val="22"/>
                <w:lang w:eastAsia="lv-LV"/>
              </w:rPr>
              <w:tab/>
            </w:r>
            <w:r w:rsidR="00FB0017" w:rsidRPr="008E6837">
              <w:rPr>
                <w:rStyle w:val="Hyperlink"/>
                <w:rFonts w:eastAsia="Times New Roman"/>
                <w:noProof/>
              </w:rPr>
              <w:t>StayAtHospitalSimpleV100</w:t>
            </w:r>
            <w:r w:rsidR="00FB0017">
              <w:rPr>
                <w:noProof/>
                <w:webHidden/>
              </w:rPr>
              <w:tab/>
            </w:r>
            <w:r w:rsidR="00FB0017">
              <w:rPr>
                <w:noProof/>
                <w:webHidden/>
              </w:rPr>
              <w:fldChar w:fldCharType="begin"/>
            </w:r>
            <w:r w:rsidR="00FB0017">
              <w:rPr>
                <w:noProof/>
                <w:webHidden/>
              </w:rPr>
              <w:instrText xml:space="preserve"> PAGEREF _Toc362964544 \h </w:instrText>
            </w:r>
            <w:r w:rsidR="00FB0017">
              <w:rPr>
                <w:noProof/>
                <w:webHidden/>
              </w:rPr>
            </w:r>
            <w:r w:rsidR="00FB0017">
              <w:rPr>
                <w:noProof/>
                <w:webHidden/>
              </w:rPr>
              <w:fldChar w:fldCharType="separate"/>
            </w:r>
            <w:r w:rsidR="00FB0017">
              <w:rPr>
                <w:noProof/>
                <w:webHidden/>
              </w:rPr>
              <w:t>70</w:t>
            </w:r>
            <w:r w:rsidR="00FB0017">
              <w:rPr>
                <w:noProof/>
                <w:webHidden/>
              </w:rPr>
              <w:fldChar w:fldCharType="end"/>
            </w:r>
          </w:hyperlink>
        </w:p>
        <w:p w14:paraId="73A06338" w14:textId="77777777" w:rsidR="00FB0017" w:rsidRDefault="00000000">
          <w:pPr>
            <w:pStyle w:val="TOC3"/>
            <w:tabs>
              <w:tab w:val="left" w:pos="1320"/>
              <w:tab w:val="right" w:leader="dot" w:pos="8920"/>
            </w:tabs>
            <w:rPr>
              <w:rFonts w:eastAsiaTheme="minorEastAsia" w:cstheme="minorBidi"/>
              <w:i w:val="0"/>
              <w:iCs w:val="0"/>
              <w:noProof/>
              <w:sz w:val="22"/>
              <w:szCs w:val="22"/>
              <w:lang w:eastAsia="lv-LV"/>
            </w:rPr>
          </w:pPr>
          <w:hyperlink w:anchor="_Toc362964545" w:history="1">
            <w:r w:rsidR="00FB0017" w:rsidRPr="008E6837">
              <w:rPr>
                <w:rStyle w:val="Hyperlink"/>
                <w:rFonts w:eastAsia="Times New Roman"/>
                <w:noProof/>
                <w:lang w:val="en-US"/>
              </w:rPr>
              <w:t>4.1.16</w:t>
            </w:r>
            <w:r w:rsidR="00FB0017">
              <w:rPr>
                <w:rFonts w:eastAsiaTheme="minorEastAsia" w:cstheme="minorBidi"/>
                <w:i w:val="0"/>
                <w:iCs w:val="0"/>
                <w:noProof/>
                <w:sz w:val="22"/>
                <w:szCs w:val="22"/>
                <w:lang w:eastAsia="lv-LV"/>
              </w:rPr>
              <w:tab/>
            </w:r>
            <w:r w:rsidR="00FB0017" w:rsidRPr="008E6837">
              <w:rPr>
                <w:rStyle w:val="Hyperlink"/>
                <w:rFonts w:eastAsia="Times New Roman"/>
                <w:noProof/>
              </w:rPr>
              <w:t>SurgeryModeV100</w:t>
            </w:r>
            <w:r w:rsidR="00FB0017">
              <w:rPr>
                <w:noProof/>
                <w:webHidden/>
              </w:rPr>
              <w:tab/>
            </w:r>
            <w:r w:rsidR="00FB0017">
              <w:rPr>
                <w:noProof/>
                <w:webHidden/>
              </w:rPr>
              <w:fldChar w:fldCharType="begin"/>
            </w:r>
            <w:r w:rsidR="00FB0017">
              <w:rPr>
                <w:noProof/>
                <w:webHidden/>
              </w:rPr>
              <w:instrText xml:space="preserve"> PAGEREF _Toc362964545 \h </w:instrText>
            </w:r>
            <w:r w:rsidR="00FB0017">
              <w:rPr>
                <w:noProof/>
                <w:webHidden/>
              </w:rPr>
            </w:r>
            <w:r w:rsidR="00FB0017">
              <w:rPr>
                <w:noProof/>
                <w:webHidden/>
              </w:rPr>
              <w:fldChar w:fldCharType="separate"/>
            </w:r>
            <w:r w:rsidR="00FB0017">
              <w:rPr>
                <w:noProof/>
                <w:webHidden/>
              </w:rPr>
              <w:t>76</w:t>
            </w:r>
            <w:r w:rsidR="00FB0017">
              <w:rPr>
                <w:noProof/>
                <w:webHidden/>
              </w:rPr>
              <w:fldChar w:fldCharType="end"/>
            </w:r>
          </w:hyperlink>
        </w:p>
        <w:p w14:paraId="4A8F8B1A" w14:textId="77777777" w:rsidR="005D43F4" w:rsidRPr="00B257FA" w:rsidRDefault="000D360F" w:rsidP="001F1B6F">
          <w:r>
            <w:fldChar w:fldCharType="end"/>
          </w:r>
        </w:p>
      </w:sdtContent>
    </w:sdt>
    <w:p w14:paraId="4A8F8B1B" w14:textId="77777777" w:rsidR="005D43F4" w:rsidRPr="00B429EC" w:rsidRDefault="00282BED" w:rsidP="001F1B6F">
      <w:pPr>
        <w:pStyle w:val="Heading1"/>
      </w:pPr>
      <w:bookmarkStart w:id="3" w:name="_Toc362964502"/>
      <w:r w:rsidRPr="00B429EC">
        <w:lastRenderedPageBreak/>
        <w:t>Ievads</w:t>
      </w:r>
      <w:bookmarkEnd w:id="3"/>
    </w:p>
    <w:p w14:paraId="4A8F8B1C" w14:textId="77777777" w:rsidR="00282BED" w:rsidRDefault="00A12A0F" w:rsidP="001F1B6F">
      <w:pPr>
        <w:pStyle w:val="Heading2"/>
      </w:pPr>
      <w:bookmarkStart w:id="4" w:name="_Toc304138055"/>
      <w:bookmarkStart w:id="5" w:name="_Toc362964503"/>
      <w:r>
        <w:t>Dokumenta n</w:t>
      </w:r>
      <w:r w:rsidR="00282BED" w:rsidRPr="00282BED">
        <w:t>olūks</w:t>
      </w:r>
      <w:bookmarkEnd w:id="4"/>
      <w:r>
        <w:t xml:space="preserve"> un izmantošana</w:t>
      </w:r>
      <w:bookmarkEnd w:id="5"/>
    </w:p>
    <w:p w14:paraId="4A8F8B21" w14:textId="5F38AE8F" w:rsidR="00B50F44" w:rsidRDefault="006004A5" w:rsidP="00B3794E">
      <w:pPr>
        <w:pStyle w:val="bodytxt"/>
      </w:pPr>
      <w:r w:rsidRPr="006004A5">
        <w:t>Dokumenta mērķis ir noteikt un aprakstīt elektronisko dokumenta</w:t>
      </w:r>
      <w:r w:rsidR="00E313E9">
        <w:t xml:space="preserve"> „</w:t>
      </w:r>
      <w:sdt>
        <w:sdtPr>
          <w:alias w:val="Subject"/>
          <w:tag w:val=""/>
          <w:id w:val="-1752263756"/>
          <w:dataBinding w:prefixMappings="xmlns:ns0='http://purl.org/dc/elements/1.1/' xmlns:ns1='http://schemas.openxmlformats.org/package/2006/metadata/core-properties' " w:xpath="/ns1:coreProperties[1]/ns0:subject[1]" w:storeItemID="{6C3C8BC8-F283-45AE-878A-BAB7291924A1}"/>
          <w:text/>
        </w:sdtPr>
        <w:sdtContent>
          <w:r w:rsidR="008A5051">
            <w:t>Vienkāršotais Izraksts-</w:t>
          </w:r>
          <w:proofErr w:type="spellStart"/>
          <w:r w:rsidR="008A5051">
            <w:t>epikrīze</w:t>
          </w:r>
          <w:proofErr w:type="spellEnd"/>
        </w:sdtContent>
      </w:sdt>
      <w:r w:rsidR="00E313E9">
        <w:t>”</w:t>
      </w:r>
      <w:r w:rsidRPr="006004A5">
        <w:t xml:space="preserve"> struktūru</w:t>
      </w:r>
      <w:r>
        <w:t xml:space="preserve"> HL7 CDA formātā</w:t>
      </w:r>
      <w:r w:rsidRPr="006004A5">
        <w:t>, kas tiks izmantots veselības aprūpes datu apmaiņā Elektronisko veselība karšu informācijas sistēmas (EVK IS) un citu e-veselības sistēmu ieviešanas kontekstā.</w:t>
      </w:r>
      <w:r>
        <w:t xml:space="preserve"> </w:t>
      </w:r>
    </w:p>
    <w:p w14:paraId="5D7E94DA" w14:textId="77777777" w:rsidR="006004A5" w:rsidRDefault="006004A5" w:rsidP="00B3794E">
      <w:pPr>
        <w:pStyle w:val="bodytxt"/>
      </w:pPr>
      <w:r>
        <w:t>Šis dokuments sagatavots, pamatojoties uz:</w:t>
      </w:r>
    </w:p>
    <w:p w14:paraId="5C2157F2" w14:textId="52A00920" w:rsidR="006004A5" w:rsidRDefault="006004A5" w:rsidP="00366C34">
      <w:pPr>
        <w:pStyle w:val="bodytxt"/>
        <w:numPr>
          <w:ilvl w:val="0"/>
          <w:numId w:val="26"/>
        </w:numPr>
      </w:pPr>
      <w:r>
        <w:t>No IT risinājumu izstrādātājiem saņemtām tehniskajām prasībām;</w:t>
      </w:r>
    </w:p>
    <w:p w14:paraId="0637B636" w14:textId="608AF879" w:rsidR="006004A5" w:rsidRDefault="006004A5" w:rsidP="00366C34">
      <w:pPr>
        <w:pStyle w:val="bodytxt"/>
        <w:numPr>
          <w:ilvl w:val="0"/>
          <w:numId w:val="26"/>
        </w:numPr>
      </w:pPr>
      <w:r>
        <w:t>Interviju laikā iegūtas informācijas no veselības nozares informācijas apstrādē iesaistītām pusēm;</w:t>
      </w:r>
    </w:p>
    <w:p w14:paraId="38848088" w14:textId="4E6B30B8" w:rsidR="006004A5" w:rsidRPr="00990503" w:rsidRDefault="006004A5" w:rsidP="00366C34">
      <w:pPr>
        <w:pStyle w:val="bodytxt"/>
        <w:numPr>
          <w:ilvl w:val="0"/>
          <w:numId w:val="26"/>
        </w:numPr>
      </w:pPr>
      <w:r>
        <w:t>Veselības nozares procesu reglamentējošo dokumentu analīzes rezultātiem.</w:t>
      </w:r>
    </w:p>
    <w:p w14:paraId="027D3CCD" w14:textId="77777777" w:rsidR="006004A5" w:rsidRDefault="006004A5" w:rsidP="00B3794E">
      <w:pPr>
        <w:pStyle w:val="bodytxt"/>
      </w:pPr>
      <w:r>
        <w:t>Šis d</w:t>
      </w:r>
      <w:r w:rsidR="00B50F44" w:rsidRPr="00990503">
        <w:t xml:space="preserve">okuments tiks izmantots par pamatu tālākai elektroniskā </w:t>
      </w:r>
      <w:r>
        <w:t xml:space="preserve">CDA formāta dokumenta </w:t>
      </w:r>
      <w:r w:rsidR="00B50F44" w:rsidRPr="00990503">
        <w:t>izstrādei.</w:t>
      </w:r>
      <w:r>
        <w:t xml:space="preserve"> </w:t>
      </w:r>
      <w:r w:rsidR="00B50F44" w:rsidRPr="00990503">
        <w:t xml:space="preserve">Dokumenta mērķauditorija ir </w:t>
      </w:r>
      <w:r w:rsidR="00192585">
        <w:t xml:space="preserve">EVK projektā iesaistītie darbinieki </w:t>
      </w:r>
      <w:r w:rsidR="002D1D88">
        <w:t>no Nacionālā veselības d</w:t>
      </w:r>
      <w:r w:rsidR="00581E6E">
        <w:t xml:space="preserve">ienesta puses </w:t>
      </w:r>
      <w:r w:rsidR="00B50F44" w:rsidRPr="00990503">
        <w:t>un elektroniskā pakalpojuma izstrādātāji</w:t>
      </w:r>
      <w:r w:rsidR="00B50F44" w:rsidRPr="001C7735">
        <w:t>.</w:t>
      </w:r>
    </w:p>
    <w:p w14:paraId="4A8F8B23" w14:textId="7027D3A2" w:rsidR="00B50F44" w:rsidRPr="001C7735" w:rsidRDefault="006004A5" w:rsidP="00B3794E">
      <w:pPr>
        <w:pStyle w:val="bodytxt"/>
      </w:pPr>
      <w:r w:rsidRPr="006004A5">
        <w:t xml:space="preserve">Dokumenta apjoms ietver elektroniskā dokumenta </w:t>
      </w:r>
      <w:r w:rsidR="00E313E9">
        <w:t>„</w:t>
      </w:r>
      <w:sdt>
        <w:sdtPr>
          <w:alias w:val="Subject"/>
          <w:tag w:val=""/>
          <w:id w:val="-631013589"/>
          <w:dataBinding w:prefixMappings="xmlns:ns0='http://purl.org/dc/elements/1.1/' xmlns:ns1='http://schemas.openxmlformats.org/package/2006/metadata/core-properties' " w:xpath="/ns1:coreProperties[1]/ns0:subject[1]" w:storeItemID="{6C3C8BC8-F283-45AE-878A-BAB7291924A1}"/>
          <w:text/>
        </w:sdtPr>
        <w:sdtContent>
          <w:r w:rsidR="008A5051">
            <w:t>Vienkāršotais Izraksts-</w:t>
          </w:r>
          <w:proofErr w:type="spellStart"/>
          <w:r w:rsidR="008A5051">
            <w:t>epikrīze</w:t>
          </w:r>
          <w:proofErr w:type="spellEnd"/>
        </w:sdtContent>
      </w:sdt>
      <w:r w:rsidR="00E313E9">
        <w:t>”</w:t>
      </w:r>
      <w:r w:rsidR="00E313E9" w:rsidRPr="006004A5">
        <w:t xml:space="preserve"> </w:t>
      </w:r>
      <w:r w:rsidRPr="006004A5">
        <w:t xml:space="preserve"> struktūras specifikāciju, kas ir statisks modelis. Netiek aplūkota dokumenta dinamiskā puse – procesi, kuros šis dokuments var tikt izmantots, vai arī dokumenta apstrādes algoritmi un tehnoloģiskie risinājumi.</w:t>
      </w:r>
      <w:r w:rsidR="00B50F44" w:rsidRPr="001C7735">
        <w:t xml:space="preserve"> </w:t>
      </w:r>
    </w:p>
    <w:p w14:paraId="4A8F8B24" w14:textId="77777777" w:rsidR="001B6E98" w:rsidRDefault="001B6E98" w:rsidP="001B6E98"/>
    <w:p w14:paraId="4A8F8B25" w14:textId="77777777" w:rsidR="00282BED" w:rsidRDefault="00A12A0F" w:rsidP="001F1B6F">
      <w:pPr>
        <w:pStyle w:val="Heading2"/>
        <w:rPr>
          <w:rFonts w:eastAsia="Times New Roman"/>
          <w:lang w:eastAsia="lv-LV"/>
        </w:rPr>
      </w:pPr>
      <w:bookmarkStart w:id="6" w:name="_Toc362964504"/>
      <w:r>
        <w:rPr>
          <w:rFonts w:eastAsia="Times New Roman"/>
          <w:lang w:eastAsia="lv-LV"/>
        </w:rPr>
        <w:t>Ierobežojumi</w:t>
      </w:r>
      <w:bookmarkEnd w:id="6"/>
    </w:p>
    <w:p w14:paraId="5D7573D6" w14:textId="77777777" w:rsidR="006004A5" w:rsidRDefault="006004A5" w:rsidP="00B3794E">
      <w:pPr>
        <w:pStyle w:val="bodytxt"/>
      </w:pPr>
      <w:r>
        <w:t>Saistībā ar šo dokumentu ir piemērojami šādi ierobežojumi:</w:t>
      </w:r>
    </w:p>
    <w:p w14:paraId="7DE9B906" w14:textId="6CFC5775" w:rsidR="006004A5" w:rsidRDefault="006004A5" w:rsidP="00366C34">
      <w:pPr>
        <w:pStyle w:val="bodytxt"/>
        <w:numPr>
          <w:ilvl w:val="0"/>
          <w:numId w:val="27"/>
        </w:numPr>
      </w:pPr>
      <w:r>
        <w:t xml:space="preserve">Elektroniskā dokumenta specifikācija līdz ar izmaiņām prasībās var tikt modificēta, saglabājot saderību ar šajā dokumentā specificēto, vai arī saderīgums var tikt zaudēts, ja tiek veiktas atkāpes no HL7 CDA modeļa ierobežojumiem. </w:t>
      </w:r>
    </w:p>
    <w:p w14:paraId="4A8F8B26" w14:textId="27B411F3" w:rsidR="00B50F44" w:rsidRPr="009A4C37" w:rsidRDefault="006004A5" w:rsidP="00366C34">
      <w:pPr>
        <w:pStyle w:val="bodytxt"/>
        <w:numPr>
          <w:ilvl w:val="0"/>
          <w:numId w:val="27"/>
        </w:numPr>
      </w:pPr>
      <w:r>
        <w:t>Pasūtītāja ziņā ir izvērtēt dokumentā ietverto datu nepieciešamību un lemt par elektroniskā dokumenta ieviešanu precīzi specificētajā formā.</w:t>
      </w:r>
      <w:r w:rsidR="00B50F44" w:rsidRPr="006543A2">
        <w:t>.</w:t>
      </w:r>
    </w:p>
    <w:p w14:paraId="4A8F8B27" w14:textId="77777777" w:rsidR="00FB2D02" w:rsidRPr="00FB2D02" w:rsidRDefault="00FB2D02" w:rsidP="001F1B6F">
      <w:pPr>
        <w:rPr>
          <w:lang w:eastAsia="lv-LV"/>
        </w:rPr>
      </w:pPr>
    </w:p>
    <w:p w14:paraId="4A8F8B28" w14:textId="77777777" w:rsidR="00B429EC" w:rsidRDefault="00B429EC" w:rsidP="001F1B6F">
      <w:pPr>
        <w:pStyle w:val="Heading2"/>
        <w:rPr>
          <w:lang w:eastAsia="lv-LV"/>
        </w:rPr>
      </w:pPr>
      <w:bookmarkStart w:id="7" w:name="_Toc362964505"/>
      <w:r>
        <w:rPr>
          <w:lang w:eastAsia="lv-LV"/>
        </w:rPr>
        <w:t>Definīcijas un saīsinājumi</w:t>
      </w:r>
      <w:bookmarkEnd w:id="7"/>
    </w:p>
    <w:p w14:paraId="4A8F8B29" w14:textId="77777777" w:rsidR="00114184" w:rsidRPr="00AB4B19" w:rsidRDefault="00114184" w:rsidP="001F1B6F">
      <w:pPr>
        <w:pStyle w:val="TableCaption"/>
      </w:pPr>
      <w:r w:rsidRPr="00AB4B19">
        <w:t xml:space="preserve">   </w:t>
      </w:r>
      <w:bookmarkStart w:id="8" w:name="_Toc129866591"/>
      <w:bookmarkStart w:id="9" w:name="_Toc130060478"/>
      <w:r w:rsidR="000D360F">
        <w:fldChar w:fldCharType="begin"/>
      </w:r>
      <w:r>
        <w:instrText xml:space="preserve"> STYLEREF 2 \s </w:instrText>
      </w:r>
      <w:r w:rsidR="000D360F">
        <w:fldChar w:fldCharType="separate"/>
      </w:r>
      <w:bookmarkStart w:id="10" w:name="_Toc304138232"/>
      <w:r w:rsidR="00FB0017">
        <w:rPr>
          <w:noProof/>
        </w:rPr>
        <w:t>1.3</w:t>
      </w:r>
      <w:r w:rsidR="000D360F">
        <w:fldChar w:fldCharType="end"/>
      </w:r>
      <w:r w:rsidRPr="00AB4B19">
        <w:noBreakHyphen/>
      </w:r>
      <w:fldSimple w:instr=" SEQ __ \* ARABIC \s 2 ">
        <w:r w:rsidR="00FB0017">
          <w:rPr>
            <w:noProof/>
          </w:rPr>
          <w:t>1</w:t>
        </w:r>
      </w:fldSimple>
      <w:r w:rsidRPr="00AB4B19">
        <w:t xml:space="preserve">. tabula. </w:t>
      </w:r>
      <w:bookmarkEnd w:id="8"/>
      <w:r w:rsidRPr="00AB4B19">
        <w:t>Definīcijas un skaidrojumi</w:t>
      </w:r>
      <w:bookmarkEnd w:id="9"/>
      <w:bookmarkEnd w:id="10"/>
    </w:p>
    <w:tbl>
      <w:tblPr>
        <w:tblW w:w="8535" w:type="dxa"/>
        <w:tblInd w:w="-34" w:type="dxa"/>
        <w:tblLook w:val="01E0" w:firstRow="1" w:lastRow="1" w:firstColumn="1" w:lastColumn="1" w:noHBand="0" w:noVBand="0"/>
      </w:tblPr>
      <w:tblGrid>
        <w:gridCol w:w="2299"/>
        <w:gridCol w:w="6236"/>
      </w:tblGrid>
      <w:tr w:rsidR="00114184" w:rsidRPr="00FF2935" w14:paraId="4A8F8B2C" w14:textId="77777777" w:rsidTr="006004A5">
        <w:trPr>
          <w:cantSplit/>
          <w:tblHeader/>
        </w:trPr>
        <w:tc>
          <w:tcPr>
            <w:tcW w:w="2299" w:type="dxa"/>
            <w:tcBorders>
              <w:top w:val="single" w:sz="4" w:space="0" w:color="auto"/>
              <w:left w:val="single" w:sz="4" w:space="0" w:color="auto"/>
              <w:bottom w:val="single" w:sz="4" w:space="0" w:color="auto"/>
              <w:right w:val="single" w:sz="4" w:space="0" w:color="auto"/>
            </w:tcBorders>
            <w:shd w:val="clear" w:color="auto" w:fill="D9D9D9"/>
          </w:tcPr>
          <w:p w14:paraId="4A8F8B2A" w14:textId="5E841C09" w:rsidR="00114184" w:rsidRPr="00680EEE" w:rsidRDefault="00114184" w:rsidP="001F1B6F">
            <w:pPr>
              <w:pStyle w:val="Tableheading"/>
            </w:pPr>
            <w:r>
              <w:t>Termins</w:t>
            </w:r>
            <w:r w:rsidR="006004A5">
              <w:t>, saīsinājums</w:t>
            </w:r>
          </w:p>
        </w:tc>
        <w:tc>
          <w:tcPr>
            <w:tcW w:w="6236" w:type="dxa"/>
            <w:tcBorders>
              <w:top w:val="single" w:sz="4" w:space="0" w:color="auto"/>
              <w:left w:val="single" w:sz="4" w:space="0" w:color="auto"/>
              <w:bottom w:val="single" w:sz="4" w:space="0" w:color="auto"/>
              <w:right w:val="single" w:sz="4" w:space="0" w:color="auto"/>
            </w:tcBorders>
            <w:shd w:val="clear" w:color="auto" w:fill="D9D9D9"/>
          </w:tcPr>
          <w:p w14:paraId="4A8F8B2B" w14:textId="77777777" w:rsidR="00114184" w:rsidRPr="00680EEE" w:rsidRDefault="00114184" w:rsidP="001F1B6F">
            <w:pPr>
              <w:pStyle w:val="Tableheading"/>
            </w:pPr>
            <w:r w:rsidRPr="00680EEE">
              <w:t>Skaidrojums</w:t>
            </w:r>
          </w:p>
        </w:tc>
      </w:tr>
      <w:tr w:rsidR="006004A5" w14:paraId="4A8F8B2F" w14:textId="77777777" w:rsidTr="006004A5">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115" w:type="dxa"/>
            <w:right w:w="115" w:type="dxa"/>
          </w:tblCellMar>
          <w:tblLook w:val="00A0" w:firstRow="1" w:lastRow="0" w:firstColumn="1" w:lastColumn="0" w:noHBand="0" w:noVBand="0"/>
        </w:tblPrEx>
        <w:tc>
          <w:tcPr>
            <w:tcW w:w="2299" w:type="dxa"/>
            <w:tcBorders>
              <w:top w:val="single" w:sz="4" w:space="0" w:color="000000"/>
              <w:left w:val="single" w:sz="4" w:space="0" w:color="000000"/>
              <w:bottom w:val="single" w:sz="4" w:space="0" w:color="000000"/>
              <w:right w:val="single" w:sz="4" w:space="0" w:color="000000"/>
            </w:tcBorders>
          </w:tcPr>
          <w:p w14:paraId="4A8F8B2D" w14:textId="2F125AF6" w:rsidR="006004A5" w:rsidRDefault="006004A5" w:rsidP="00B3794E">
            <w:pPr>
              <w:pStyle w:val="bodytxt"/>
            </w:pPr>
            <w:r w:rsidRPr="003D377A">
              <w:t>CDA</w:t>
            </w:r>
          </w:p>
        </w:tc>
        <w:tc>
          <w:tcPr>
            <w:tcW w:w="6236" w:type="dxa"/>
            <w:tcBorders>
              <w:top w:val="single" w:sz="4" w:space="0" w:color="000000"/>
              <w:left w:val="single" w:sz="4" w:space="0" w:color="000000"/>
              <w:bottom w:val="single" w:sz="4" w:space="0" w:color="000000"/>
              <w:right w:val="single" w:sz="4" w:space="0" w:color="000000"/>
            </w:tcBorders>
          </w:tcPr>
          <w:p w14:paraId="4A8F8B2E" w14:textId="6E384D7B" w:rsidR="006004A5" w:rsidRDefault="006004A5" w:rsidP="00B3794E">
            <w:pPr>
              <w:pStyle w:val="bodytxt"/>
            </w:pPr>
            <w:r w:rsidRPr="003D377A">
              <w:t>Elektronisko veselības dokumentu formāts „</w:t>
            </w:r>
            <w:proofErr w:type="spellStart"/>
            <w:r w:rsidRPr="003D377A">
              <w:t>Clinical</w:t>
            </w:r>
            <w:proofErr w:type="spellEnd"/>
            <w:r w:rsidRPr="003D377A">
              <w:t xml:space="preserve"> </w:t>
            </w:r>
            <w:proofErr w:type="spellStart"/>
            <w:r w:rsidRPr="003D377A">
              <w:t>Document</w:t>
            </w:r>
            <w:proofErr w:type="spellEnd"/>
            <w:r w:rsidRPr="003D377A">
              <w:t xml:space="preserve"> </w:t>
            </w:r>
            <w:proofErr w:type="spellStart"/>
            <w:r w:rsidRPr="003D377A">
              <w:t>Architecture</w:t>
            </w:r>
            <w:proofErr w:type="spellEnd"/>
            <w:r w:rsidRPr="003D377A">
              <w:t>”</w:t>
            </w:r>
          </w:p>
        </w:tc>
      </w:tr>
      <w:tr w:rsidR="006004A5" w:rsidRPr="00620F82" w14:paraId="4A8F8B32" w14:textId="77777777" w:rsidTr="006004A5">
        <w:trPr>
          <w:cantSplit/>
        </w:trPr>
        <w:tc>
          <w:tcPr>
            <w:tcW w:w="2299" w:type="dxa"/>
            <w:tcBorders>
              <w:top w:val="single" w:sz="4" w:space="0" w:color="auto"/>
              <w:left w:val="single" w:sz="4" w:space="0" w:color="auto"/>
              <w:bottom w:val="single" w:sz="4" w:space="0" w:color="auto"/>
              <w:right w:val="single" w:sz="4" w:space="0" w:color="auto"/>
            </w:tcBorders>
          </w:tcPr>
          <w:p w14:paraId="4A8F8B30" w14:textId="010157C8" w:rsidR="006004A5" w:rsidRPr="00620F82" w:rsidRDefault="006004A5" w:rsidP="00B3794E">
            <w:pPr>
              <w:pStyle w:val="bodytxt"/>
            </w:pPr>
            <w:r w:rsidRPr="003D377A">
              <w:t>EVK</w:t>
            </w:r>
          </w:p>
        </w:tc>
        <w:tc>
          <w:tcPr>
            <w:tcW w:w="6236" w:type="dxa"/>
            <w:tcBorders>
              <w:top w:val="single" w:sz="4" w:space="0" w:color="auto"/>
              <w:left w:val="single" w:sz="4" w:space="0" w:color="auto"/>
              <w:bottom w:val="single" w:sz="4" w:space="0" w:color="auto"/>
              <w:right w:val="single" w:sz="4" w:space="0" w:color="auto"/>
            </w:tcBorders>
          </w:tcPr>
          <w:p w14:paraId="4A8F8B31" w14:textId="2B913CF1" w:rsidR="006004A5" w:rsidRPr="00620F82" w:rsidRDefault="006004A5" w:rsidP="00B3794E">
            <w:pPr>
              <w:pStyle w:val="bodytxt"/>
            </w:pPr>
            <w:r w:rsidRPr="003D377A">
              <w:t>Elektroniskā veselības karte</w:t>
            </w:r>
          </w:p>
        </w:tc>
      </w:tr>
      <w:tr w:rsidR="006004A5" w:rsidRPr="00620F82" w14:paraId="4A8F8B36" w14:textId="77777777" w:rsidTr="006004A5">
        <w:trPr>
          <w:cantSplit/>
        </w:trPr>
        <w:tc>
          <w:tcPr>
            <w:tcW w:w="2299" w:type="dxa"/>
            <w:tcBorders>
              <w:top w:val="single" w:sz="4" w:space="0" w:color="auto"/>
              <w:left w:val="single" w:sz="4" w:space="0" w:color="auto"/>
              <w:bottom w:val="single" w:sz="4" w:space="0" w:color="auto"/>
              <w:right w:val="single" w:sz="4" w:space="0" w:color="auto"/>
            </w:tcBorders>
          </w:tcPr>
          <w:p w14:paraId="4A8F8B33" w14:textId="7DDBC69C" w:rsidR="006004A5" w:rsidRPr="00620F82" w:rsidRDefault="006004A5" w:rsidP="00B3794E">
            <w:pPr>
              <w:pStyle w:val="bodytxt"/>
            </w:pPr>
            <w:r w:rsidRPr="003D377A">
              <w:t>HL7</w:t>
            </w:r>
          </w:p>
        </w:tc>
        <w:tc>
          <w:tcPr>
            <w:tcW w:w="6236" w:type="dxa"/>
            <w:tcBorders>
              <w:top w:val="single" w:sz="4" w:space="0" w:color="auto"/>
              <w:left w:val="single" w:sz="4" w:space="0" w:color="auto"/>
              <w:bottom w:val="single" w:sz="4" w:space="0" w:color="auto"/>
              <w:right w:val="single" w:sz="4" w:space="0" w:color="auto"/>
            </w:tcBorders>
          </w:tcPr>
          <w:p w14:paraId="4A8F8B35" w14:textId="735F4AF0" w:rsidR="006004A5" w:rsidRPr="00620F82" w:rsidRDefault="006004A5" w:rsidP="00B3794E">
            <w:pPr>
              <w:pStyle w:val="bodytxt"/>
            </w:pPr>
            <w:r w:rsidRPr="003D377A">
              <w:t xml:space="preserve">Starptautiskā veselības dokumentu standartu kopa „Health </w:t>
            </w:r>
            <w:proofErr w:type="spellStart"/>
            <w:r w:rsidRPr="003D377A">
              <w:t>Level</w:t>
            </w:r>
            <w:proofErr w:type="spellEnd"/>
            <w:r w:rsidRPr="003D377A">
              <w:t xml:space="preserve"> 7”</w:t>
            </w:r>
          </w:p>
        </w:tc>
      </w:tr>
      <w:tr w:rsidR="006004A5" w:rsidRPr="00620F82" w14:paraId="4A8F8B39" w14:textId="77777777" w:rsidTr="006004A5">
        <w:trPr>
          <w:cantSplit/>
        </w:trPr>
        <w:tc>
          <w:tcPr>
            <w:tcW w:w="2299" w:type="dxa"/>
            <w:tcBorders>
              <w:top w:val="single" w:sz="4" w:space="0" w:color="auto"/>
              <w:left w:val="single" w:sz="4" w:space="0" w:color="auto"/>
              <w:bottom w:val="single" w:sz="4" w:space="0" w:color="auto"/>
              <w:right w:val="single" w:sz="4" w:space="0" w:color="auto"/>
            </w:tcBorders>
          </w:tcPr>
          <w:p w14:paraId="4A8F8B37" w14:textId="29CACFCD" w:rsidR="006004A5" w:rsidRPr="00620F82" w:rsidRDefault="006004A5" w:rsidP="00B3794E">
            <w:pPr>
              <w:pStyle w:val="bodytxt"/>
            </w:pPr>
            <w:r w:rsidRPr="003D377A">
              <w:t>NVD</w:t>
            </w:r>
          </w:p>
        </w:tc>
        <w:tc>
          <w:tcPr>
            <w:tcW w:w="6236" w:type="dxa"/>
            <w:tcBorders>
              <w:top w:val="single" w:sz="4" w:space="0" w:color="auto"/>
              <w:left w:val="single" w:sz="4" w:space="0" w:color="auto"/>
              <w:bottom w:val="single" w:sz="4" w:space="0" w:color="auto"/>
              <w:right w:val="single" w:sz="4" w:space="0" w:color="auto"/>
            </w:tcBorders>
          </w:tcPr>
          <w:p w14:paraId="4A8F8B38" w14:textId="6492B3A0" w:rsidR="006004A5" w:rsidRPr="000558CD" w:rsidRDefault="006004A5" w:rsidP="00B3794E">
            <w:pPr>
              <w:pStyle w:val="bodytxt"/>
            </w:pPr>
            <w:r w:rsidRPr="003D377A">
              <w:t>Nacionālais Veselības Dienests</w:t>
            </w:r>
          </w:p>
        </w:tc>
      </w:tr>
      <w:tr w:rsidR="00717524" w:rsidRPr="00620F82" w14:paraId="6D12DCA5" w14:textId="77777777" w:rsidTr="002202DF">
        <w:trPr>
          <w:cantSplit/>
        </w:trPr>
        <w:tc>
          <w:tcPr>
            <w:tcW w:w="2299" w:type="dxa"/>
            <w:tcBorders>
              <w:top w:val="single" w:sz="4" w:space="0" w:color="auto"/>
              <w:left w:val="single" w:sz="4" w:space="0" w:color="auto"/>
              <w:bottom w:val="single" w:sz="4" w:space="0" w:color="auto"/>
              <w:right w:val="single" w:sz="4" w:space="0" w:color="auto"/>
            </w:tcBorders>
          </w:tcPr>
          <w:p w14:paraId="56258064" w14:textId="77777777" w:rsidR="00717524" w:rsidRDefault="00717524" w:rsidP="002202DF">
            <w:pPr>
              <w:pStyle w:val="bodytxt"/>
            </w:pPr>
            <w:proofErr w:type="spellStart"/>
            <w:r>
              <w:lastRenderedPageBreak/>
              <w:t>Kardinalitāte</w:t>
            </w:r>
            <w:proofErr w:type="spellEnd"/>
          </w:p>
        </w:tc>
        <w:tc>
          <w:tcPr>
            <w:tcW w:w="6236" w:type="dxa"/>
            <w:tcBorders>
              <w:top w:val="single" w:sz="4" w:space="0" w:color="auto"/>
              <w:left w:val="single" w:sz="4" w:space="0" w:color="auto"/>
              <w:bottom w:val="single" w:sz="4" w:space="0" w:color="auto"/>
              <w:right w:val="single" w:sz="4" w:space="0" w:color="auto"/>
            </w:tcBorders>
          </w:tcPr>
          <w:p w14:paraId="77BB720A" w14:textId="77777777" w:rsidR="00717524" w:rsidRPr="0017086F" w:rsidRDefault="00717524" w:rsidP="002202DF">
            <w:pPr>
              <w:pStyle w:val="bodytxt"/>
            </w:pPr>
            <w:r>
              <w:t>Norāda uz asociācijas veidu starp diviem savstarpēji saistītiem objektiem (piemēram, viens pret vienu, vai  viens pret daudziem).</w:t>
            </w:r>
          </w:p>
        </w:tc>
      </w:tr>
    </w:tbl>
    <w:p w14:paraId="4A8F8B3D" w14:textId="77777777" w:rsidR="00114184" w:rsidRPr="00AB4B19" w:rsidRDefault="00114184" w:rsidP="001F1B6F">
      <w:pPr>
        <w:pStyle w:val="Caption"/>
      </w:pPr>
      <w:bookmarkStart w:id="11" w:name="_Toc130060479"/>
    </w:p>
    <w:bookmarkEnd w:id="11"/>
    <w:p w14:paraId="4A8F8B66" w14:textId="77777777" w:rsidR="0027062C" w:rsidRPr="0027062C" w:rsidRDefault="0027062C" w:rsidP="001F1B6F">
      <w:pPr>
        <w:rPr>
          <w:lang w:eastAsia="lv-LV"/>
        </w:rPr>
      </w:pPr>
    </w:p>
    <w:p w14:paraId="4A8F8B67" w14:textId="77777777" w:rsidR="00B429EC" w:rsidRDefault="00B429EC" w:rsidP="001F1B6F">
      <w:pPr>
        <w:pStyle w:val="Heading2"/>
        <w:rPr>
          <w:lang w:eastAsia="lv-LV"/>
        </w:rPr>
      </w:pPr>
      <w:bookmarkStart w:id="12" w:name="_Toc362964506"/>
      <w:r>
        <w:rPr>
          <w:lang w:eastAsia="lv-LV"/>
        </w:rPr>
        <w:t>Saistība ar citiem dokumentiem</w:t>
      </w:r>
      <w:bookmarkEnd w:id="12"/>
    </w:p>
    <w:p w14:paraId="6B245B6B" w14:textId="77777777" w:rsidR="00F66F56" w:rsidRDefault="00F66F56" w:rsidP="00F66F56">
      <w:pPr>
        <w:pStyle w:val="bodytxt"/>
        <w:jc w:val="left"/>
      </w:pPr>
      <w:bookmarkStart w:id="13" w:name="_Ref296438100"/>
      <w:r>
        <w:t>[1]</w:t>
      </w:r>
      <w:r>
        <w:tab/>
        <w:t>Elektroniskas Veselības Kartes Informācijas sistēma, Terminoloģijas vārdnīca VEC.EVK.GLOSSARY.1.0, versija 1.0;</w:t>
      </w:r>
    </w:p>
    <w:p w14:paraId="6CD410CE" w14:textId="77777777" w:rsidR="00F66F56" w:rsidRDefault="00F66F56" w:rsidP="00F66F56">
      <w:pPr>
        <w:pStyle w:val="bodytxt"/>
        <w:jc w:val="left"/>
      </w:pPr>
      <w:r>
        <w:t>[2]</w:t>
      </w:r>
      <w:r>
        <w:tab/>
        <w:t>Elektroniskās veselības kartes informācijas sistēma. Procesu arhitektūra. VEC.EVK.PA.01. Versija 1.0.</w:t>
      </w:r>
    </w:p>
    <w:p w14:paraId="1E958F1F" w14:textId="77777777" w:rsidR="00F66F56" w:rsidRDefault="00F66F56" w:rsidP="00F66F56">
      <w:pPr>
        <w:pStyle w:val="bodytxt"/>
        <w:jc w:val="left"/>
      </w:pPr>
      <w:r>
        <w:t>[3]</w:t>
      </w:r>
      <w:r>
        <w:tab/>
        <w:t xml:space="preserve">HL7 CDA Reference </w:t>
      </w:r>
      <w:proofErr w:type="spellStart"/>
      <w:r>
        <w:t>Information</w:t>
      </w:r>
      <w:proofErr w:type="spellEnd"/>
      <w:r>
        <w:t xml:space="preserve"> </w:t>
      </w:r>
      <w:proofErr w:type="spellStart"/>
      <w:r>
        <w:t>Model</w:t>
      </w:r>
      <w:proofErr w:type="spellEnd"/>
      <w:r>
        <w:t>, www.hl7.org;</w:t>
      </w:r>
    </w:p>
    <w:p w14:paraId="0FB96C50" w14:textId="6AA05B78" w:rsidR="00F66F56" w:rsidRDefault="00F66F56" w:rsidP="00F66F56">
      <w:pPr>
        <w:pStyle w:val="bodytxt"/>
        <w:jc w:val="left"/>
      </w:pPr>
      <w:r>
        <w:t>[4]</w:t>
      </w:r>
      <w:r>
        <w:tab/>
        <w:t>MDHT (</w:t>
      </w:r>
      <w:proofErr w:type="spellStart"/>
      <w:r>
        <w:t>Model-Driven</w:t>
      </w:r>
      <w:proofErr w:type="spellEnd"/>
      <w:r>
        <w:t xml:space="preserve"> Health </w:t>
      </w:r>
      <w:proofErr w:type="spellStart"/>
      <w:r>
        <w:t>Tools</w:t>
      </w:r>
      <w:proofErr w:type="spellEnd"/>
      <w:r>
        <w:t>), www.projects.openhealthtools.org/sf/projects/mdht/</w:t>
      </w:r>
    </w:p>
    <w:p w14:paraId="4A8F8B70" w14:textId="36ECBAC0" w:rsidR="00B429EC" w:rsidRDefault="006004A5" w:rsidP="006004A5">
      <w:pPr>
        <w:pStyle w:val="Heading1"/>
        <w:rPr>
          <w:lang w:eastAsia="lv-LV"/>
        </w:rPr>
      </w:pPr>
      <w:bookmarkStart w:id="14" w:name="_Toc362964507"/>
      <w:bookmarkEnd w:id="13"/>
      <w:r w:rsidRPr="006004A5">
        <w:rPr>
          <w:lang w:eastAsia="lv-LV"/>
        </w:rPr>
        <w:lastRenderedPageBreak/>
        <w:t>Dokumenta struktūra un apzīmējumi</w:t>
      </w:r>
      <w:bookmarkEnd w:id="14"/>
    </w:p>
    <w:p w14:paraId="4A8F8B71" w14:textId="41EF0533" w:rsidR="00A12A0F" w:rsidRDefault="006004A5" w:rsidP="006004A5">
      <w:pPr>
        <w:pStyle w:val="Heading2"/>
        <w:rPr>
          <w:lang w:eastAsia="lv-LV"/>
        </w:rPr>
      </w:pPr>
      <w:bookmarkStart w:id="15" w:name="_Toc362964508"/>
      <w:r w:rsidRPr="006004A5">
        <w:rPr>
          <w:lang w:eastAsia="lv-LV"/>
        </w:rPr>
        <w:t>Dokumenta pamata struktūra</w:t>
      </w:r>
      <w:bookmarkEnd w:id="15"/>
    </w:p>
    <w:p w14:paraId="0208D0CB" w14:textId="1DA49213" w:rsidR="006004A5" w:rsidRDefault="006004A5" w:rsidP="00B3794E">
      <w:pPr>
        <w:pStyle w:val="bodytxt"/>
      </w:pPr>
      <w:r>
        <w:t xml:space="preserve">Atbilstoši EVK informācijas sistēmas procesu arhitektūras definētajām konceptuālajām nostādnēm, EVK elektroniskie dokumenti tiek veidoti saskaņā ar starptautiskā standarta HL7 definēto CDA dokumenta formātu. Elektroniskais dokuments ir XML formātā, kura struktūra tiek definēta atbilstoši CDA dokumenta struktūras modelim, ko definē atbilstošā dokumenta references modelis CDA RIM. </w:t>
      </w:r>
    </w:p>
    <w:p w14:paraId="273EBAC3" w14:textId="77777777" w:rsidR="006004A5" w:rsidRDefault="006004A5" w:rsidP="00B3794E">
      <w:pPr>
        <w:pStyle w:val="bodytxt"/>
      </w:pPr>
      <w:r>
        <w:t>Ikviens CDA dokuments ir veidots no divām galvenajām daļām – sākuma daļas („</w:t>
      </w:r>
      <w:proofErr w:type="spellStart"/>
      <w:r>
        <w:t>header</w:t>
      </w:r>
      <w:proofErr w:type="spellEnd"/>
      <w:r>
        <w:t>”) un vienas vai vairākām sekcijām („</w:t>
      </w:r>
      <w:proofErr w:type="spellStart"/>
      <w:r>
        <w:t>sections</w:t>
      </w:r>
      <w:proofErr w:type="spellEnd"/>
      <w:r>
        <w:t>”), kas var saturēt tikai tekstuālu informāciju, vai arī tekstuālu informāciju ar definētiem lauku tipiem un to saitēm.</w:t>
      </w:r>
    </w:p>
    <w:p w14:paraId="4A8F8B73" w14:textId="45E72498" w:rsidR="00D249ED" w:rsidRDefault="006004A5" w:rsidP="00B3794E">
      <w:pPr>
        <w:pStyle w:val="bodytxt"/>
      </w:pPr>
      <w:r>
        <w:t>Dokumenta standartizētas struktūras apraksts ļauj plānot šī dokumenta izmantošanu dažādos veselības procesos, veidot universālu dokumentā ietverto datu apstrādi un veikt efektīvu datu apmaiņu starp dažādām informācijas sistēmām.</w:t>
      </w:r>
    </w:p>
    <w:p w14:paraId="4F73BC1A" w14:textId="77777777" w:rsidR="006004A5" w:rsidRDefault="006004A5" w:rsidP="006004A5"/>
    <w:p w14:paraId="4A8F8B74" w14:textId="039D509D" w:rsidR="00A12A0F" w:rsidRDefault="00C527BD" w:rsidP="00A12A0F">
      <w:pPr>
        <w:pStyle w:val="Heading2"/>
        <w:rPr>
          <w:lang w:eastAsia="lv-LV"/>
        </w:rPr>
      </w:pPr>
      <w:bookmarkStart w:id="16" w:name="_Toc362964509"/>
      <w:r>
        <w:rPr>
          <w:lang w:eastAsia="lv-LV"/>
        </w:rPr>
        <w:t>Izmantotie apzīmējumi</w:t>
      </w:r>
      <w:bookmarkEnd w:id="16"/>
    </w:p>
    <w:p w14:paraId="29275CB6" w14:textId="4D47802C" w:rsidR="00C527BD" w:rsidRDefault="00C527BD" w:rsidP="00B3794E">
      <w:pPr>
        <w:pStyle w:val="bodytxt"/>
      </w:pPr>
      <w:r>
        <w:t xml:space="preserve">Šajā dokumentā ir sniegtās dokumentu </w:t>
      </w:r>
      <w:proofErr w:type="spellStart"/>
      <w:r>
        <w:t>speficikācijas</w:t>
      </w:r>
      <w:proofErr w:type="spellEnd"/>
      <w:r>
        <w:t xml:space="preserve"> ir veidotas kā grafiski modeļi (shēmas) ar tās pavadošiem komentāriem. Shēmās netiek attēloti zema līmeņa XML formāta elementi (CDA standarta konstrukcijas XML valodā un XML tehniskie elementi), vadoties no apsvēruma, ka implementēšanas gaitā minētie elementi tiks nodrošināti ar izstrādes vides palīdzību (piemēram, ar MDHT tehnoloģiju) un ka struktūras lasīšanas un izpētes nolūkā ir nepieciešams sniegt informāciju pārskatāmā formā. </w:t>
      </w:r>
    </w:p>
    <w:p w14:paraId="4A8F8B77" w14:textId="4ADC9ADE" w:rsidR="008578EA" w:rsidRPr="009A4C37" w:rsidRDefault="00C527BD" w:rsidP="00B3794E">
      <w:pPr>
        <w:pStyle w:val="bodytxt"/>
      </w:pPr>
      <w:r>
        <w:t xml:space="preserve">Diagrammās pamata lasīšanas virziens </w:t>
      </w:r>
      <w:proofErr w:type="spellStart"/>
      <w:r>
        <w:t>in</w:t>
      </w:r>
      <w:proofErr w:type="spellEnd"/>
      <w:r>
        <w:t xml:space="preserve"> no kreisās uz labo pusi.</w:t>
      </w:r>
    </w:p>
    <w:p w14:paraId="4A8F8B7A" w14:textId="76235885" w:rsidR="008578EA" w:rsidRPr="008578EA" w:rsidRDefault="00D249ED" w:rsidP="008578EA">
      <w:pPr>
        <w:rPr>
          <w:lang w:eastAsia="lv-LV"/>
        </w:rPr>
      </w:pPr>
      <w:r>
        <w:t xml:space="preserve"> </w:t>
      </w:r>
    </w:p>
    <w:p w14:paraId="4A8F8B7B" w14:textId="725D70A6" w:rsidR="00A12A0F" w:rsidRDefault="00C527BD" w:rsidP="00383398">
      <w:pPr>
        <w:pStyle w:val="Heading3"/>
        <w:rPr>
          <w:lang w:eastAsia="lv-LV"/>
        </w:rPr>
      </w:pPr>
      <w:bookmarkStart w:id="17" w:name="_Toc362964510"/>
      <w:r w:rsidRPr="00C527BD">
        <w:rPr>
          <w:lang w:eastAsia="lv-LV"/>
        </w:rPr>
        <w:t>CDA dokumenta elementi</w:t>
      </w:r>
      <w:bookmarkEnd w:id="17"/>
    </w:p>
    <w:p w14:paraId="382B0941" w14:textId="77777777" w:rsidR="00C527BD" w:rsidRDefault="00C527BD" w:rsidP="00B3794E">
      <w:pPr>
        <w:pStyle w:val="bodytxt"/>
      </w:pPr>
      <w:r>
        <w:t xml:space="preserve">Elementu nosaukumi ir rakstīti angliski tā saucamajā </w:t>
      </w:r>
      <w:proofErr w:type="spellStart"/>
      <w:r>
        <w:t>Pascal</w:t>
      </w:r>
      <w:proofErr w:type="spellEnd"/>
      <w:r>
        <w:t xml:space="preserve"> stilā – vārdi rakstīti ar lielajiem burtiem bez atstarpes simbola. Elementus, kuriem ir iespējamas versijas, nosaukuma beigu daļa ir papildināta ar versijas numuru. Pirmajai dokumenta versijai tas ir „V100” (kas interpretējams kā v1.00). </w:t>
      </w:r>
    </w:p>
    <w:p w14:paraId="660ED243" w14:textId="77777777" w:rsidR="00C527BD" w:rsidRDefault="00C527BD" w:rsidP="00B3794E">
      <w:pPr>
        <w:pStyle w:val="bodytxt"/>
      </w:pPr>
      <w:r>
        <w:t xml:space="preserve">Elementiem ir birkas (tagi), kas norāda uz elementa tipu, unikālo identifikatoru (OID), atribūta </w:t>
      </w:r>
      <w:proofErr w:type="spellStart"/>
      <w:r>
        <w:t>vērtbību</w:t>
      </w:r>
      <w:proofErr w:type="spellEnd"/>
      <w:r>
        <w:t xml:space="preserve">. Elementa nozīme latviešu valodā ir paskaidrota ar birkas „LV” palīdzību. </w:t>
      </w:r>
    </w:p>
    <w:p w14:paraId="4A8F8B7C" w14:textId="61A53166" w:rsidR="006A6589" w:rsidRDefault="00C527BD" w:rsidP="00B3794E">
      <w:pPr>
        <w:pStyle w:val="bodytxt"/>
      </w:pPr>
      <w:r>
        <w:t>Tabulā ir sniegti elementu piemēri</w:t>
      </w:r>
      <w:r w:rsidR="006A6589">
        <w:t xml:space="preserve">. </w:t>
      </w:r>
    </w:p>
    <w:tbl>
      <w:tblPr>
        <w:tblStyle w:val="Table3Deffects3"/>
        <w:tblW w:w="0" w:type="auto"/>
        <w:tblLook w:val="04A0" w:firstRow="1" w:lastRow="0" w:firstColumn="1" w:lastColumn="0" w:noHBand="0" w:noVBand="1"/>
      </w:tblPr>
      <w:tblGrid>
        <w:gridCol w:w="2914"/>
        <w:gridCol w:w="5279"/>
      </w:tblGrid>
      <w:tr w:rsidR="00383398" w14:paraId="3893180B" w14:textId="77777777" w:rsidTr="003833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14" w:type="dxa"/>
          </w:tcPr>
          <w:p w14:paraId="2B1934B9" w14:textId="77777777" w:rsidR="00383398" w:rsidRDefault="00383398" w:rsidP="00986517">
            <w:r>
              <w:br w:type="page"/>
              <w:t>Elements</w:t>
            </w:r>
          </w:p>
        </w:tc>
        <w:tc>
          <w:tcPr>
            <w:tcW w:w="5279" w:type="dxa"/>
          </w:tcPr>
          <w:p w14:paraId="01085AE1" w14:textId="77777777" w:rsidR="00383398" w:rsidRDefault="00383398" w:rsidP="00986517">
            <w:pPr>
              <w:cnfStyle w:val="100000000000" w:firstRow="1" w:lastRow="0" w:firstColumn="0" w:lastColumn="0" w:oddVBand="0" w:evenVBand="0" w:oddHBand="0" w:evenHBand="0" w:firstRowFirstColumn="0" w:firstRowLastColumn="0" w:lastRowFirstColumn="0" w:lastRowLastColumn="0"/>
            </w:pPr>
            <w:r>
              <w:t>Izskats diagrammās</w:t>
            </w:r>
          </w:p>
        </w:tc>
      </w:tr>
      <w:tr w:rsidR="00383398" w14:paraId="265AF3F9" w14:textId="77777777" w:rsidTr="003833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14" w:type="dxa"/>
            <w:tcBorders>
              <w:bottom w:val="single" w:sz="4" w:space="0" w:color="auto"/>
            </w:tcBorders>
          </w:tcPr>
          <w:p w14:paraId="7E0E4193" w14:textId="77777777" w:rsidR="00383398" w:rsidRDefault="00383398" w:rsidP="00986517">
            <w:r>
              <w:t>„CDA-</w:t>
            </w:r>
            <w:proofErr w:type="spellStart"/>
            <w:r>
              <w:t>document</w:t>
            </w:r>
            <w:proofErr w:type="spellEnd"/>
            <w:r>
              <w:t>” tipa elements</w:t>
            </w:r>
          </w:p>
        </w:tc>
        <w:tc>
          <w:tcPr>
            <w:tcW w:w="5279" w:type="dxa"/>
            <w:tcBorders>
              <w:bottom w:val="single" w:sz="4" w:space="0" w:color="auto"/>
            </w:tcBorders>
          </w:tcPr>
          <w:p w14:paraId="03F69912" w14:textId="77777777" w:rsidR="00383398" w:rsidRDefault="00383398" w:rsidP="00986517">
            <w:pPr>
              <w:cnfStyle w:val="000000100000" w:firstRow="0" w:lastRow="0" w:firstColumn="0" w:lastColumn="0" w:oddVBand="0" w:evenVBand="0" w:oddHBand="1" w:evenHBand="0" w:firstRowFirstColumn="0" w:firstRowLastColumn="0" w:lastRowFirstColumn="0" w:lastRowLastColumn="0"/>
              <w:rPr>
                <w:noProof/>
              </w:rPr>
            </w:pPr>
            <w:r>
              <w:rPr>
                <w:noProof/>
              </w:rPr>
              <w:drawing>
                <wp:inline distT="0" distB="0" distL="0" distR="0" wp14:anchorId="7D5B842A" wp14:editId="3AEA2BAE">
                  <wp:extent cx="1797087" cy="1460133"/>
                  <wp:effectExtent l="0" t="0" r="0" b="698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12">
                            <a:extLst>
                              <a:ext uri="{28A0092B-C50C-407E-A947-70E740481C1C}">
                                <a14:useLocalDpi xmlns:a14="http://schemas.microsoft.com/office/drawing/2010/main" val="0"/>
                              </a:ext>
                            </a:extLst>
                          </a:blip>
                          <a:srcRect l="7011" t="13116" r="7217" b="7722"/>
                          <a:stretch/>
                        </pic:blipFill>
                        <pic:spPr bwMode="auto">
                          <a:xfrm>
                            <a:off x="0" y="0"/>
                            <a:ext cx="1797089" cy="1460135"/>
                          </a:xfrm>
                          <a:prstGeom prst="rect">
                            <a:avLst/>
                          </a:prstGeom>
                          <a:noFill/>
                          <a:ln>
                            <a:noFill/>
                          </a:ln>
                          <a:extLst>
                            <a:ext uri="{53640926-AAD7-44D8-BBD7-CCE9431645EC}">
                              <a14:shadowObscured xmlns:a14="http://schemas.microsoft.com/office/drawing/2010/main"/>
                            </a:ext>
                          </a:extLst>
                        </pic:spPr>
                      </pic:pic>
                    </a:graphicData>
                  </a:graphic>
                </wp:inline>
              </w:drawing>
            </w:r>
          </w:p>
        </w:tc>
      </w:tr>
      <w:tr w:rsidR="00383398" w14:paraId="0855CF9F" w14:textId="77777777" w:rsidTr="00383398">
        <w:tc>
          <w:tcPr>
            <w:cnfStyle w:val="001000000000" w:firstRow="0" w:lastRow="0" w:firstColumn="1" w:lastColumn="0" w:oddVBand="0" w:evenVBand="0" w:oddHBand="0" w:evenHBand="0" w:firstRowFirstColumn="0" w:firstRowLastColumn="0" w:lastRowFirstColumn="0" w:lastRowLastColumn="0"/>
            <w:tcW w:w="2914" w:type="dxa"/>
            <w:tcBorders>
              <w:top w:val="single" w:sz="4" w:space="0" w:color="auto"/>
              <w:bottom w:val="single" w:sz="6" w:space="0" w:color="808080"/>
            </w:tcBorders>
          </w:tcPr>
          <w:p w14:paraId="0A4E6649" w14:textId="77777777" w:rsidR="00383398" w:rsidRDefault="00383398" w:rsidP="00986517">
            <w:r>
              <w:lastRenderedPageBreak/>
              <w:t>„</w:t>
            </w:r>
            <w:proofErr w:type="spellStart"/>
            <w:r>
              <w:t>Act</w:t>
            </w:r>
            <w:proofErr w:type="spellEnd"/>
            <w:r>
              <w:t>” tipa elements (objekts)</w:t>
            </w:r>
          </w:p>
        </w:tc>
        <w:tc>
          <w:tcPr>
            <w:tcW w:w="5279" w:type="dxa"/>
            <w:tcBorders>
              <w:top w:val="single" w:sz="4" w:space="0" w:color="auto"/>
              <w:bottom w:val="single" w:sz="6" w:space="0" w:color="808080"/>
            </w:tcBorders>
          </w:tcPr>
          <w:p w14:paraId="7CB6B54A" w14:textId="77777777" w:rsidR="00383398" w:rsidRDefault="00383398" w:rsidP="00986517">
            <w:pPr>
              <w:cnfStyle w:val="000000000000" w:firstRow="0" w:lastRow="0" w:firstColumn="0" w:lastColumn="0" w:oddVBand="0" w:evenVBand="0" w:oddHBand="0" w:evenHBand="0" w:firstRowFirstColumn="0" w:firstRowLastColumn="0" w:lastRowFirstColumn="0" w:lastRowLastColumn="0"/>
            </w:pPr>
            <w:r>
              <w:rPr>
                <w:noProof/>
              </w:rPr>
              <w:drawing>
                <wp:inline distT="0" distB="0" distL="0" distR="0" wp14:anchorId="449A85C2" wp14:editId="770A2B41">
                  <wp:extent cx="1609725" cy="633413"/>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rotWithShape="1">
                          <a:blip r:embed="rId13">
                            <a:extLst>
                              <a:ext uri="{28A0092B-C50C-407E-A947-70E740481C1C}">
                                <a14:useLocalDpi xmlns:a14="http://schemas.microsoft.com/office/drawing/2010/main" val="0"/>
                              </a:ext>
                            </a:extLst>
                          </a:blip>
                          <a:srcRect l="2801" t="11424" r="70895" b="58188"/>
                          <a:stretch/>
                        </pic:blipFill>
                        <pic:spPr bwMode="auto">
                          <a:xfrm>
                            <a:off x="0" y="0"/>
                            <a:ext cx="1609809" cy="633446"/>
                          </a:xfrm>
                          <a:prstGeom prst="rect">
                            <a:avLst/>
                          </a:prstGeom>
                          <a:noFill/>
                          <a:ln>
                            <a:noFill/>
                          </a:ln>
                          <a:extLst>
                            <a:ext uri="{53640926-AAD7-44D8-BBD7-CCE9431645EC}">
                              <a14:shadowObscured xmlns:a14="http://schemas.microsoft.com/office/drawing/2010/main"/>
                            </a:ext>
                          </a:extLst>
                        </pic:spPr>
                      </pic:pic>
                    </a:graphicData>
                  </a:graphic>
                </wp:inline>
              </w:drawing>
            </w:r>
          </w:p>
        </w:tc>
      </w:tr>
      <w:tr w:rsidR="00383398" w14:paraId="3E1E3D1E" w14:textId="77777777" w:rsidTr="003833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14" w:type="dxa"/>
            <w:tcBorders>
              <w:bottom w:val="single" w:sz="4" w:space="0" w:color="auto"/>
            </w:tcBorders>
          </w:tcPr>
          <w:p w14:paraId="5F0AC447" w14:textId="77777777" w:rsidR="00383398" w:rsidRDefault="00383398" w:rsidP="00986517">
            <w:r>
              <w:t>„</w:t>
            </w:r>
            <w:proofErr w:type="spellStart"/>
            <w:r>
              <w:t>Role</w:t>
            </w:r>
            <w:proofErr w:type="spellEnd"/>
            <w:r>
              <w:t>” tipa elements (objekts)</w:t>
            </w:r>
          </w:p>
        </w:tc>
        <w:tc>
          <w:tcPr>
            <w:tcW w:w="5279" w:type="dxa"/>
            <w:tcBorders>
              <w:bottom w:val="single" w:sz="4" w:space="0" w:color="auto"/>
            </w:tcBorders>
          </w:tcPr>
          <w:p w14:paraId="3B18B681" w14:textId="77777777" w:rsidR="00383398" w:rsidRDefault="00383398" w:rsidP="00986517">
            <w:pPr>
              <w:cnfStyle w:val="000000100000" w:firstRow="0" w:lastRow="0" w:firstColumn="0" w:lastColumn="0" w:oddVBand="0" w:evenVBand="0" w:oddHBand="1" w:evenHBand="0" w:firstRowFirstColumn="0" w:firstRowLastColumn="0" w:lastRowFirstColumn="0" w:lastRowLastColumn="0"/>
            </w:pPr>
            <w:r>
              <w:rPr>
                <w:noProof/>
              </w:rPr>
              <w:drawing>
                <wp:inline distT="0" distB="0" distL="0" distR="0" wp14:anchorId="5C2A5D44" wp14:editId="6048CEE5">
                  <wp:extent cx="1809750" cy="647700"/>
                  <wp:effectExtent l="0" t="0" r="0"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rotWithShape="1">
                          <a:blip r:embed="rId14">
                            <a:extLst>
                              <a:ext uri="{28A0092B-C50C-407E-A947-70E740481C1C}">
                                <a14:useLocalDpi xmlns:a14="http://schemas.microsoft.com/office/drawing/2010/main" val="0"/>
                              </a:ext>
                            </a:extLst>
                          </a:blip>
                          <a:srcRect l="2570" t="11060" r="67833" b="57603"/>
                          <a:stretch/>
                        </pic:blipFill>
                        <pic:spPr bwMode="auto">
                          <a:xfrm>
                            <a:off x="0" y="0"/>
                            <a:ext cx="1811371" cy="648280"/>
                          </a:xfrm>
                          <a:prstGeom prst="rect">
                            <a:avLst/>
                          </a:prstGeom>
                          <a:noFill/>
                          <a:ln>
                            <a:noFill/>
                          </a:ln>
                          <a:extLst>
                            <a:ext uri="{53640926-AAD7-44D8-BBD7-CCE9431645EC}">
                              <a14:shadowObscured xmlns:a14="http://schemas.microsoft.com/office/drawing/2010/main"/>
                            </a:ext>
                          </a:extLst>
                        </pic:spPr>
                      </pic:pic>
                    </a:graphicData>
                  </a:graphic>
                </wp:inline>
              </w:drawing>
            </w:r>
          </w:p>
        </w:tc>
      </w:tr>
      <w:tr w:rsidR="00383398" w14:paraId="330C30F1" w14:textId="77777777" w:rsidTr="00383398">
        <w:tc>
          <w:tcPr>
            <w:cnfStyle w:val="001000000000" w:firstRow="0" w:lastRow="0" w:firstColumn="1" w:lastColumn="0" w:oddVBand="0" w:evenVBand="0" w:oddHBand="0" w:evenHBand="0" w:firstRowFirstColumn="0" w:firstRowLastColumn="0" w:lastRowFirstColumn="0" w:lastRowLastColumn="0"/>
            <w:tcW w:w="2914" w:type="dxa"/>
            <w:tcBorders>
              <w:top w:val="single" w:sz="4" w:space="0" w:color="auto"/>
              <w:bottom w:val="single" w:sz="6" w:space="0" w:color="808080"/>
            </w:tcBorders>
          </w:tcPr>
          <w:p w14:paraId="291B81F7" w14:textId="77777777" w:rsidR="00383398" w:rsidRDefault="00383398" w:rsidP="00986517">
            <w:r>
              <w:t>„</w:t>
            </w:r>
            <w:proofErr w:type="spellStart"/>
            <w:r>
              <w:t>Entity</w:t>
            </w:r>
            <w:proofErr w:type="spellEnd"/>
            <w:r>
              <w:t>” tipa elements (objekts)</w:t>
            </w:r>
          </w:p>
        </w:tc>
        <w:tc>
          <w:tcPr>
            <w:tcW w:w="5279" w:type="dxa"/>
            <w:tcBorders>
              <w:top w:val="single" w:sz="4" w:space="0" w:color="auto"/>
              <w:bottom w:val="single" w:sz="6" w:space="0" w:color="808080"/>
            </w:tcBorders>
          </w:tcPr>
          <w:p w14:paraId="1F55A0F2" w14:textId="77777777" w:rsidR="00383398" w:rsidRDefault="00383398" w:rsidP="00986517">
            <w:pPr>
              <w:cnfStyle w:val="000000000000" w:firstRow="0" w:lastRow="0" w:firstColumn="0" w:lastColumn="0" w:oddVBand="0" w:evenVBand="0" w:oddHBand="0" w:evenHBand="0" w:firstRowFirstColumn="0" w:firstRowLastColumn="0" w:lastRowFirstColumn="0" w:lastRowLastColumn="0"/>
            </w:pPr>
            <w:r>
              <w:rPr>
                <w:noProof/>
              </w:rPr>
              <w:drawing>
                <wp:inline distT="0" distB="0" distL="0" distR="0" wp14:anchorId="6436152F" wp14:editId="09D79ECB">
                  <wp:extent cx="2200589" cy="592853"/>
                  <wp:effectExtent l="0" t="0" r="0" b="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rotWithShape="1">
                          <a:blip r:embed="rId14">
                            <a:extLst>
                              <a:ext uri="{28A0092B-C50C-407E-A947-70E740481C1C}">
                                <a14:useLocalDpi xmlns:a14="http://schemas.microsoft.com/office/drawing/2010/main" val="0"/>
                              </a:ext>
                            </a:extLst>
                          </a:blip>
                          <a:srcRect l="55422" t="11407" r="8614" b="59951"/>
                          <a:stretch/>
                        </pic:blipFill>
                        <pic:spPr bwMode="auto">
                          <a:xfrm>
                            <a:off x="0" y="0"/>
                            <a:ext cx="2200990" cy="592961"/>
                          </a:xfrm>
                          <a:prstGeom prst="rect">
                            <a:avLst/>
                          </a:prstGeom>
                          <a:noFill/>
                          <a:ln>
                            <a:noFill/>
                          </a:ln>
                          <a:extLst>
                            <a:ext uri="{53640926-AAD7-44D8-BBD7-CCE9431645EC}">
                              <a14:shadowObscured xmlns:a14="http://schemas.microsoft.com/office/drawing/2010/main"/>
                            </a:ext>
                          </a:extLst>
                        </pic:spPr>
                      </pic:pic>
                    </a:graphicData>
                  </a:graphic>
                </wp:inline>
              </w:drawing>
            </w:r>
          </w:p>
        </w:tc>
      </w:tr>
      <w:tr w:rsidR="00383398" w14:paraId="23C2A5B3" w14:textId="77777777" w:rsidTr="0038339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14" w:type="dxa"/>
          </w:tcPr>
          <w:p w14:paraId="75BE5CE6" w14:textId="77777777" w:rsidR="00383398" w:rsidRDefault="00383398" w:rsidP="00986517">
            <w:r>
              <w:t>Saistīta elementa lauka vērtību attēlojošs elements</w:t>
            </w:r>
          </w:p>
        </w:tc>
        <w:tc>
          <w:tcPr>
            <w:tcW w:w="5279" w:type="dxa"/>
          </w:tcPr>
          <w:p w14:paraId="22FECB1C" w14:textId="77777777" w:rsidR="00383398" w:rsidRDefault="00383398" w:rsidP="00986517">
            <w:pPr>
              <w:cnfStyle w:val="000000100000" w:firstRow="0" w:lastRow="0" w:firstColumn="0" w:lastColumn="0" w:oddVBand="0" w:evenVBand="0" w:oddHBand="1" w:evenHBand="0" w:firstRowFirstColumn="0" w:firstRowLastColumn="0" w:lastRowFirstColumn="0" w:lastRowLastColumn="0"/>
              <w:rPr>
                <w:noProof/>
              </w:rPr>
            </w:pPr>
            <w:r>
              <w:rPr>
                <w:noProof/>
              </w:rPr>
              <w:drawing>
                <wp:inline distT="0" distB="0" distL="0" distR="0" wp14:anchorId="2FF388BF" wp14:editId="2CD1C74D">
                  <wp:extent cx="2282834" cy="665430"/>
                  <wp:effectExtent l="0" t="0" r="3175" b="1905"/>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rotWithShape="1">
                          <a:blip r:embed="rId13">
                            <a:extLst>
                              <a:ext uri="{28A0092B-C50C-407E-A947-70E740481C1C}">
                                <a14:useLocalDpi xmlns:a14="http://schemas.microsoft.com/office/drawing/2010/main" val="0"/>
                              </a:ext>
                            </a:extLst>
                          </a:blip>
                          <a:srcRect l="60601" t="59861" r="2022" b="8152"/>
                          <a:stretch/>
                        </pic:blipFill>
                        <pic:spPr bwMode="auto">
                          <a:xfrm>
                            <a:off x="0" y="0"/>
                            <a:ext cx="2287482" cy="666785"/>
                          </a:xfrm>
                          <a:prstGeom prst="rect">
                            <a:avLst/>
                          </a:prstGeom>
                          <a:noFill/>
                          <a:ln>
                            <a:noFill/>
                          </a:ln>
                          <a:extLst>
                            <a:ext uri="{53640926-AAD7-44D8-BBD7-CCE9431645EC}">
                              <a14:shadowObscured xmlns:a14="http://schemas.microsoft.com/office/drawing/2010/main"/>
                            </a:ext>
                          </a:extLst>
                        </pic:spPr>
                      </pic:pic>
                    </a:graphicData>
                  </a:graphic>
                </wp:inline>
              </w:drawing>
            </w:r>
          </w:p>
        </w:tc>
      </w:tr>
    </w:tbl>
    <w:p w14:paraId="4E6AF0C9" w14:textId="77777777" w:rsidR="00383398" w:rsidRDefault="00383398" w:rsidP="00C527BD"/>
    <w:p w14:paraId="53C38E4A" w14:textId="31A62875" w:rsidR="00C527BD" w:rsidRDefault="00383398" w:rsidP="00F66F56">
      <w:pPr>
        <w:pStyle w:val="bodytxt"/>
      </w:pPr>
      <w:r w:rsidRPr="00383398">
        <w:t>„Briļļu” simbols elementa labajā apakšējā stūrī nozīmē to, ka ar šādu tālāka saistīto elementu detalizācija ir sniegta atsevišķā diagrammā ar nosaukumu, kas sakrīt ar atbilstošā elementa nosaukuma sākuma daļu.</w:t>
      </w:r>
    </w:p>
    <w:p w14:paraId="1AF24239" w14:textId="77777777" w:rsidR="00383398" w:rsidRDefault="00383398" w:rsidP="00383398">
      <w:r>
        <w:rPr>
          <w:noProof/>
          <w:lang w:eastAsia="lv-LV"/>
        </w:rPr>
        <w:drawing>
          <wp:inline distT="0" distB="0" distL="0" distR="0" wp14:anchorId="5AE34C30" wp14:editId="5CEEB237">
            <wp:extent cx="1294960" cy="855253"/>
            <wp:effectExtent l="0" t="0" r="635"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15">
                      <a:extLst>
                        <a:ext uri="{28A0092B-C50C-407E-A947-70E740481C1C}">
                          <a14:useLocalDpi xmlns:a14="http://schemas.microsoft.com/office/drawing/2010/main" val="0"/>
                        </a:ext>
                      </a:extLst>
                    </a:blip>
                    <a:srcRect l="9010" t="18651" r="10499" b="11111"/>
                    <a:stretch/>
                  </pic:blipFill>
                  <pic:spPr bwMode="auto">
                    <a:xfrm>
                      <a:off x="0" y="0"/>
                      <a:ext cx="1295224" cy="855428"/>
                    </a:xfrm>
                    <a:prstGeom prst="rect">
                      <a:avLst/>
                    </a:prstGeom>
                    <a:noFill/>
                    <a:ln>
                      <a:noFill/>
                    </a:ln>
                    <a:extLst>
                      <a:ext uri="{53640926-AAD7-44D8-BBD7-CCE9431645EC}">
                        <a14:shadowObscured xmlns:a14="http://schemas.microsoft.com/office/drawing/2010/main"/>
                      </a:ext>
                    </a:extLst>
                  </pic:spPr>
                </pic:pic>
              </a:graphicData>
            </a:graphic>
          </wp:inline>
        </w:drawing>
      </w:r>
    </w:p>
    <w:p w14:paraId="10368B39" w14:textId="48D9B5FB" w:rsidR="00C527BD" w:rsidRDefault="00383398" w:rsidP="00C527BD">
      <w:proofErr w:type="spellStart"/>
      <w:r w:rsidRPr="00383398">
        <w:t>i.attēls</w:t>
      </w:r>
      <w:proofErr w:type="spellEnd"/>
    </w:p>
    <w:p w14:paraId="35FC595C" w14:textId="50DA4711" w:rsidR="00383398" w:rsidRDefault="00383398" w:rsidP="00383398">
      <w:pPr>
        <w:pStyle w:val="Heading3"/>
      </w:pPr>
      <w:bookmarkStart w:id="18" w:name="_Toc362964511"/>
      <w:r>
        <w:t>Saites starp elementiem</w:t>
      </w:r>
      <w:bookmarkEnd w:id="18"/>
    </w:p>
    <w:p w14:paraId="2CFCFCFC" w14:textId="77777777" w:rsidR="00383398" w:rsidRDefault="00383398" w:rsidP="00F66F56">
      <w:pPr>
        <w:pStyle w:val="bodytxt"/>
      </w:pPr>
      <w:r>
        <w:t xml:space="preserve">Modelī viena dokumenta ietvaros visi elementi ir savstarpēji saistīti, veidojot koka tipa </w:t>
      </w:r>
      <w:proofErr w:type="spellStart"/>
      <w:r>
        <w:t>stuktūru</w:t>
      </w:r>
      <w:proofErr w:type="spellEnd"/>
      <w:r>
        <w:t xml:space="preserve">. Ņemot vērā to, ka dokumenti satur dažāda tipa un hierarhijas līmeņu elementus, uzskatāmības nolūkos dokumenta uzbūve ir attēlota vairākās diagrammās. Katra dokumenta augšējā līmeņa diagramma satur elementu ar tipu „CDA </w:t>
      </w:r>
      <w:proofErr w:type="spellStart"/>
      <w:r>
        <w:t>document</w:t>
      </w:r>
      <w:proofErr w:type="spellEnd"/>
      <w:r>
        <w:t xml:space="preserve">”, kas ir sasaistīts ar sākuma daļas elementu grupu un katru sekciju. </w:t>
      </w:r>
    </w:p>
    <w:p w14:paraId="00820BDE" w14:textId="77777777" w:rsidR="00383398" w:rsidRDefault="00383398" w:rsidP="00F66F56">
      <w:pPr>
        <w:pStyle w:val="bodytxt"/>
      </w:pPr>
      <w:r>
        <w:t>Modeļu diagrammās ir izmantotas divu veidu saites:</w:t>
      </w:r>
    </w:p>
    <w:p w14:paraId="180DFF98" w14:textId="77777777" w:rsidR="00383398" w:rsidRDefault="00383398" w:rsidP="00366C34">
      <w:pPr>
        <w:pStyle w:val="bodytxt"/>
        <w:numPr>
          <w:ilvl w:val="0"/>
          <w:numId w:val="28"/>
        </w:numPr>
      </w:pPr>
      <w:proofErr w:type="spellStart"/>
      <w:r>
        <w:t>Pātraukta</w:t>
      </w:r>
      <w:proofErr w:type="spellEnd"/>
      <w:r>
        <w:t xml:space="preserve"> līnija ar bultu – bultas virziens norāda uz elementu, kuru ietver elements, no kura iet bulta;</w:t>
      </w:r>
    </w:p>
    <w:p w14:paraId="3632FE25" w14:textId="1E366F28" w:rsidR="00383398" w:rsidRDefault="00383398" w:rsidP="00414873">
      <w:pPr>
        <w:jc w:val="center"/>
      </w:pPr>
      <w:r>
        <w:rPr>
          <w:noProof/>
          <w:lang w:eastAsia="lv-LV"/>
        </w:rPr>
        <w:drawing>
          <wp:inline distT="0" distB="0" distL="0" distR="0" wp14:anchorId="29531199" wp14:editId="72D6D9AB">
            <wp:extent cx="5253780" cy="716890"/>
            <wp:effectExtent l="0" t="0" r="4445" b="762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rotWithShape="1">
                    <a:blip r:embed="rId13">
                      <a:extLst>
                        <a:ext uri="{28A0092B-C50C-407E-A947-70E740481C1C}">
                          <a14:useLocalDpi xmlns:a14="http://schemas.microsoft.com/office/drawing/2010/main" val="0"/>
                        </a:ext>
                      </a:extLst>
                    </a:blip>
                    <a:srcRect l="18132" t="59861" r="2023" b="8152"/>
                    <a:stretch/>
                  </pic:blipFill>
                  <pic:spPr bwMode="auto">
                    <a:xfrm>
                      <a:off x="0" y="0"/>
                      <a:ext cx="5262469" cy="718076"/>
                    </a:xfrm>
                    <a:prstGeom prst="rect">
                      <a:avLst/>
                    </a:prstGeom>
                    <a:noFill/>
                    <a:ln>
                      <a:noFill/>
                    </a:ln>
                    <a:extLst>
                      <a:ext uri="{53640926-AAD7-44D8-BBD7-CCE9431645EC}">
                        <a14:shadowObscured xmlns:a14="http://schemas.microsoft.com/office/drawing/2010/main"/>
                      </a:ext>
                    </a:extLst>
                  </pic:spPr>
                </pic:pic>
              </a:graphicData>
            </a:graphic>
          </wp:inline>
        </w:drawing>
      </w:r>
    </w:p>
    <w:p w14:paraId="6261EEAB" w14:textId="5F9AAAF0" w:rsidR="00414873" w:rsidRDefault="00383398" w:rsidP="00414873">
      <w:pPr>
        <w:pStyle w:val="bodytxt"/>
        <w:jc w:val="center"/>
      </w:pPr>
      <w:proofErr w:type="spellStart"/>
      <w:r>
        <w:t>ii.attēls</w:t>
      </w:r>
      <w:proofErr w:type="spellEnd"/>
    </w:p>
    <w:p w14:paraId="4B9C9400" w14:textId="77777777" w:rsidR="00414873" w:rsidRDefault="00414873">
      <w:pPr>
        <w:spacing w:after="200" w:line="276" w:lineRule="auto"/>
        <w:rPr>
          <w:sz w:val="22"/>
        </w:rPr>
      </w:pPr>
      <w:r>
        <w:br w:type="page"/>
      </w:r>
    </w:p>
    <w:p w14:paraId="50E6A388" w14:textId="77777777" w:rsidR="00414873" w:rsidRDefault="00414873" w:rsidP="00414873">
      <w:pPr>
        <w:pStyle w:val="bodytxt"/>
        <w:numPr>
          <w:ilvl w:val="0"/>
          <w:numId w:val="28"/>
        </w:numPr>
      </w:pPr>
      <w:proofErr w:type="spellStart"/>
      <w:r>
        <w:lastRenderedPageBreak/>
        <w:t>Nepātraukta</w:t>
      </w:r>
      <w:proofErr w:type="spellEnd"/>
      <w:r>
        <w:t xml:space="preserve"> līnija ar rombu – elements, kura pusē saite ir bez romba, ir daļa no elementa, kura pusē saite ir ar rombu.</w:t>
      </w:r>
    </w:p>
    <w:p w14:paraId="78CC6755" w14:textId="6C51E1C2" w:rsidR="00383398" w:rsidRDefault="00FA2619" w:rsidP="00414873">
      <w:pPr>
        <w:jc w:val="center"/>
      </w:pPr>
      <w:r>
        <w:rPr>
          <w:noProof/>
          <w:lang w:eastAsia="lv-LV"/>
        </w:rPr>
        <w:drawing>
          <wp:inline distT="0" distB="0" distL="0" distR="0" wp14:anchorId="1C4ED0E1" wp14:editId="16B015E4">
            <wp:extent cx="3269895" cy="1543507"/>
            <wp:effectExtent l="0" t="0" r="0" b="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rotWithShape="1">
                    <a:blip r:embed="rId16">
                      <a:extLst>
                        <a:ext uri="{28A0092B-C50C-407E-A947-70E740481C1C}">
                          <a14:useLocalDpi xmlns:a14="http://schemas.microsoft.com/office/drawing/2010/main" val="0"/>
                        </a:ext>
                      </a:extLst>
                    </a:blip>
                    <a:srcRect l="3774" t="13159" r="2516" b="7510"/>
                    <a:stretch/>
                  </pic:blipFill>
                  <pic:spPr bwMode="auto">
                    <a:xfrm>
                      <a:off x="0" y="0"/>
                      <a:ext cx="3269872" cy="1543496"/>
                    </a:xfrm>
                    <a:prstGeom prst="rect">
                      <a:avLst/>
                    </a:prstGeom>
                    <a:noFill/>
                    <a:ln>
                      <a:noFill/>
                    </a:ln>
                    <a:extLst>
                      <a:ext uri="{53640926-AAD7-44D8-BBD7-CCE9431645EC}">
                        <a14:shadowObscured xmlns:a14="http://schemas.microsoft.com/office/drawing/2010/main"/>
                      </a:ext>
                    </a:extLst>
                  </pic:spPr>
                </pic:pic>
              </a:graphicData>
            </a:graphic>
          </wp:inline>
        </w:drawing>
      </w:r>
    </w:p>
    <w:p w14:paraId="639404AF" w14:textId="77777777" w:rsidR="00FA2619" w:rsidRDefault="00FA2619" w:rsidP="00414873">
      <w:pPr>
        <w:pStyle w:val="bodytxt"/>
        <w:jc w:val="center"/>
      </w:pPr>
      <w:proofErr w:type="spellStart"/>
      <w:r>
        <w:t>iii.attēls</w:t>
      </w:r>
      <w:proofErr w:type="spellEnd"/>
    </w:p>
    <w:p w14:paraId="7C44909C" w14:textId="3B67CFD9" w:rsidR="00FA2619" w:rsidRDefault="00FA2619" w:rsidP="00F66F56">
      <w:pPr>
        <w:pStyle w:val="bodytxt"/>
      </w:pPr>
      <w:proofErr w:type="spellStart"/>
      <w:r>
        <w:t>Pātrauktajām</w:t>
      </w:r>
      <w:proofErr w:type="spellEnd"/>
      <w:r>
        <w:t xml:space="preserve"> līnijām ar bultu ir sniegti </w:t>
      </w:r>
      <w:proofErr w:type="spellStart"/>
      <w:r>
        <w:t>kardinalitāšu</w:t>
      </w:r>
      <w:proofErr w:type="spellEnd"/>
      <w:r>
        <w:t xml:space="preserve"> simboli, kas norāda uz saites obligātumu un skaitu:</w:t>
      </w:r>
    </w:p>
    <w:tbl>
      <w:tblPr>
        <w:tblStyle w:val="TableGrid"/>
        <w:tblW w:w="0" w:type="auto"/>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3143"/>
        <w:gridCol w:w="5787"/>
      </w:tblGrid>
      <w:tr w:rsidR="00FA2619" w14:paraId="2DC3DBC7" w14:textId="77777777" w:rsidTr="00FA2619">
        <w:tc>
          <w:tcPr>
            <w:tcW w:w="3232" w:type="dxa"/>
          </w:tcPr>
          <w:p w14:paraId="77D0A1B7" w14:textId="77777777" w:rsidR="00FA2619" w:rsidRDefault="00FA2619" w:rsidP="00986517">
            <w:proofErr w:type="spellStart"/>
            <w:r>
              <w:t>Kardinalitātes</w:t>
            </w:r>
            <w:proofErr w:type="spellEnd"/>
            <w:r>
              <w:t xml:space="preserve"> apzīmējums</w:t>
            </w:r>
          </w:p>
        </w:tc>
        <w:tc>
          <w:tcPr>
            <w:tcW w:w="6009" w:type="dxa"/>
          </w:tcPr>
          <w:p w14:paraId="19D8D082" w14:textId="77777777" w:rsidR="00FA2619" w:rsidRDefault="00FA2619" w:rsidP="00986517">
            <w:r>
              <w:t>Skaidrojums</w:t>
            </w:r>
          </w:p>
        </w:tc>
      </w:tr>
      <w:tr w:rsidR="00FA2619" w14:paraId="460223CA" w14:textId="77777777" w:rsidTr="00FA2619">
        <w:tc>
          <w:tcPr>
            <w:tcW w:w="3232" w:type="dxa"/>
          </w:tcPr>
          <w:p w14:paraId="4DD31EE2" w14:textId="77777777" w:rsidR="00FA2619" w:rsidRDefault="00FA2619" w:rsidP="00986517">
            <w:r>
              <w:t>1</w:t>
            </w:r>
          </w:p>
        </w:tc>
        <w:tc>
          <w:tcPr>
            <w:tcW w:w="6009" w:type="dxa"/>
          </w:tcPr>
          <w:p w14:paraId="3754A9C8" w14:textId="77777777" w:rsidR="00FA2619" w:rsidRDefault="00FA2619" w:rsidP="00986517">
            <w:r>
              <w:t>Saite ir obligāta, tā ir tieši ar vienu elementu.</w:t>
            </w:r>
          </w:p>
        </w:tc>
      </w:tr>
      <w:tr w:rsidR="00FA2619" w14:paraId="3DDA23C1" w14:textId="77777777" w:rsidTr="00FA2619">
        <w:tc>
          <w:tcPr>
            <w:tcW w:w="3232" w:type="dxa"/>
          </w:tcPr>
          <w:p w14:paraId="5B23D6D2" w14:textId="77777777" w:rsidR="00FA2619" w:rsidRDefault="00FA2619" w:rsidP="00986517">
            <w:r>
              <w:t>0..1</w:t>
            </w:r>
          </w:p>
        </w:tc>
        <w:tc>
          <w:tcPr>
            <w:tcW w:w="6009" w:type="dxa"/>
          </w:tcPr>
          <w:p w14:paraId="08F51959" w14:textId="77777777" w:rsidR="00FA2619" w:rsidRDefault="00FA2619" w:rsidP="00986517">
            <w:r>
              <w:t>Saite nav obligāta. Ja saite eksistē, tad tiek ietverts tikai viens elements.</w:t>
            </w:r>
          </w:p>
        </w:tc>
      </w:tr>
      <w:tr w:rsidR="00FA2619" w14:paraId="65CB3B19" w14:textId="77777777" w:rsidTr="00FA2619">
        <w:tc>
          <w:tcPr>
            <w:tcW w:w="3232" w:type="dxa"/>
          </w:tcPr>
          <w:p w14:paraId="749A7455" w14:textId="77777777" w:rsidR="00FA2619" w:rsidRDefault="00FA2619" w:rsidP="00986517">
            <w:r>
              <w:t>0..*</w:t>
            </w:r>
          </w:p>
        </w:tc>
        <w:tc>
          <w:tcPr>
            <w:tcW w:w="6009" w:type="dxa"/>
          </w:tcPr>
          <w:p w14:paraId="646DDD2F" w14:textId="77777777" w:rsidR="00FA2619" w:rsidRDefault="00FA2619" w:rsidP="00986517">
            <w:r>
              <w:t>Saite nav obligāta. Ja saite eksistē, tad var tikt ietverti vairāki elementi.</w:t>
            </w:r>
          </w:p>
        </w:tc>
      </w:tr>
      <w:tr w:rsidR="00FA2619" w14:paraId="235914DC" w14:textId="77777777" w:rsidTr="00FA2619">
        <w:tc>
          <w:tcPr>
            <w:tcW w:w="3232" w:type="dxa"/>
          </w:tcPr>
          <w:p w14:paraId="40A724EB" w14:textId="77777777" w:rsidR="00FA2619" w:rsidRDefault="00FA2619" w:rsidP="00986517">
            <w:r>
              <w:t>1..*</w:t>
            </w:r>
          </w:p>
        </w:tc>
        <w:tc>
          <w:tcPr>
            <w:tcW w:w="6009" w:type="dxa"/>
          </w:tcPr>
          <w:p w14:paraId="6740285B" w14:textId="77777777" w:rsidR="00FA2619" w:rsidRDefault="00FA2619" w:rsidP="00986517">
            <w:r>
              <w:t>Saite noteikti eksistē ar vienu vai vairākiem elementiem.</w:t>
            </w:r>
          </w:p>
        </w:tc>
      </w:tr>
      <w:tr w:rsidR="00FA2619" w14:paraId="22CEBF49" w14:textId="77777777" w:rsidTr="00FA2619">
        <w:tc>
          <w:tcPr>
            <w:tcW w:w="3232" w:type="dxa"/>
          </w:tcPr>
          <w:p w14:paraId="2B8201AF" w14:textId="77777777" w:rsidR="00FA2619" w:rsidRDefault="00FA2619" w:rsidP="00986517">
            <w:r>
              <w:t>*</w:t>
            </w:r>
          </w:p>
        </w:tc>
        <w:tc>
          <w:tcPr>
            <w:tcW w:w="6009" w:type="dxa"/>
          </w:tcPr>
          <w:p w14:paraId="35874E2C" w14:textId="77777777" w:rsidR="00FA2619" w:rsidRDefault="00FA2619" w:rsidP="00986517">
            <w:r>
              <w:t>Saite noteikti eksistē ar vairāk kā vienu elementu.</w:t>
            </w:r>
          </w:p>
        </w:tc>
      </w:tr>
    </w:tbl>
    <w:p w14:paraId="189D8516" w14:textId="77777777" w:rsidR="00FA2619" w:rsidRDefault="00FA2619" w:rsidP="00FA2619"/>
    <w:p w14:paraId="1D479F3F" w14:textId="77777777" w:rsidR="00FA2619" w:rsidRDefault="00FA2619" w:rsidP="00FA2619">
      <w:r>
        <w:t xml:space="preserve">Saitēm, kas sasaista divus objektus, ir nosaukumi, kas atbilst CDA definētajiem saišu veidiem. </w:t>
      </w:r>
    </w:p>
    <w:p w14:paraId="5122F728" w14:textId="77777777" w:rsidR="00B93E9F" w:rsidRDefault="00B93E9F" w:rsidP="00FA2619"/>
    <w:p w14:paraId="3E723A8A" w14:textId="5CC0590E" w:rsidR="00FA2619" w:rsidRDefault="00FA2619" w:rsidP="00FA2619">
      <w:pPr>
        <w:pStyle w:val="Heading3"/>
      </w:pPr>
      <w:bookmarkStart w:id="19" w:name="_Toc362964512"/>
      <w:r>
        <w:t>Atribūti</w:t>
      </w:r>
      <w:bookmarkEnd w:id="19"/>
    </w:p>
    <w:p w14:paraId="3F3C87B1" w14:textId="77777777" w:rsidR="00FA2619" w:rsidRDefault="00FA2619" w:rsidP="00F66F56">
      <w:pPr>
        <w:pStyle w:val="bodytxt"/>
      </w:pPr>
      <w:r>
        <w:t>Elementi, kuri apzīmē CDA dokumenta objektus „</w:t>
      </w:r>
      <w:proofErr w:type="spellStart"/>
      <w:r>
        <w:t>Act</w:t>
      </w:r>
      <w:proofErr w:type="spellEnd"/>
      <w:r>
        <w:t>”, „</w:t>
      </w:r>
      <w:proofErr w:type="spellStart"/>
      <w:r>
        <w:t>Role</w:t>
      </w:r>
      <w:proofErr w:type="spellEnd"/>
      <w:r>
        <w:t>” vai „</w:t>
      </w:r>
      <w:proofErr w:type="spellStart"/>
      <w:r>
        <w:t>Entity</w:t>
      </w:r>
      <w:proofErr w:type="spellEnd"/>
      <w:r>
        <w:t xml:space="preserve">” satur atribūtus, kuros tiek glabātas dokumenta uzturētās </w:t>
      </w:r>
      <w:proofErr w:type="spellStart"/>
      <w:r>
        <w:t>vertības</w:t>
      </w:r>
      <w:proofErr w:type="spellEnd"/>
      <w:r>
        <w:t xml:space="preserve">. CDA standarts definē katram objekta veidam iespējamo atribūtu komplektu, un katrā konkrētajā dokumentā tiek izmantots viens vai vairāki objekta atribūti. Dokumentā objektu bez neviena izmantota atribūta nav.     </w:t>
      </w:r>
    </w:p>
    <w:p w14:paraId="6E075AE1" w14:textId="102E56B0" w:rsidR="00FA2619" w:rsidRDefault="00FA2619" w:rsidP="00F66F56">
      <w:pPr>
        <w:pStyle w:val="bodytxt"/>
      </w:pPr>
      <w:r>
        <w:t>Katram atribūtam ir noteikts datu tips.</w:t>
      </w:r>
    </w:p>
    <w:tbl>
      <w:tblPr>
        <w:tblStyle w:val="TableGrid"/>
        <w:tblW w:w="0" w:type="auto"/>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1591"/>
        <w:gridCol w:w="7339"/>
      </w:tblGrid>
      <w:tr w:rsidR="00FA2619" w14:paraId="489A7290" w14:textId="77777777" w:rsidTr="00FA2619">
        <w:tc>
          <w:tcPr>
            <w:tcW w:w="1673" w:type="dxa"/>
          </w:tcPr>
          <w:p w14:paraId="2FD2043D" w14:textId="77777777" w:rsidR="00FA2619" w:rsidRDefault="00FA2619" w:rsidP="00986517">
            <w:r>
              <w:t>Datu tips</w:t>
            </w:r>
          </w:p>
        </w:tc>
        <w:tc>
          <w:tcPr>
            <w:tcW w:w="7852" w:type="dxa"/>
          </w:tcPr>
          <w:p w14:paraId="26F964BD" w14:textId="77777777" w:rsidR="00FA2619" w:rsidRDefault="00FA2619" w:rsidP="00986517"/>
        </w:tc>
      </w:tr>
      <w:tr w:rsidR="00FA2619" w14:paraId="79A37862" w14:textId="77777777" w:rsidTr="00FA2619">
        <w:tc>
          <w:tcPr>
            <w:tcW w:w="1673" w:type="dxa"/>
          </w:tcPr>
          <w:p w14:paraId="6829D839" w14:textId="77777777" w:rsidR="00FA2619" w:rsidRDefault="00FA2619" w:rsidP="00986517">
            <w:r>
              <w:t>INT</w:t>
            </w:r>
          </w:p>
        </w:tc>
        <w:tc>
          <w:tcPr>
            <w:tcW w:w="7852" w:type="dxa"/>
          </w:tcPr>
          <w:p w14:paraId="285901B6" w14:textId="77777777" w:rsidR="00FA2619" w:rsidRPr="00997386" w:rsidRDefault="00FA2619" w:rsidP="00986517">
            <w:r w:rsidRPr="00997386">
              <w:t>Vesels skaitlis</w:t>
            </w:r>
          </w:p>
        </w:tc>
      </w:tr>
      <w:tr w:rsidR="00FA2619" w14:paraId="20C0D7E4" w14:textId="77777777" w:rsidTr="00FA2619">
        <w:tc>
          <w:tcPr>
            <w:tcW w:w="1673" w:type="dxa"/>
          </w:tcPr>
          <w:p w14:paraId="0F4E3C91" w14:textId="77777777" w:rsidR="00FA2619" w:rsidRDefault="00FA2619" w:rsidP="00986517">
            <w:r>
              <w:t>REAL</w:t>
            </w:r>
          </w:p>
        </w:tc>
        <w:tc>
          <w:tcPr>
            <w:tcW w:w="7852" w:type="dxa"/>
          </w:tcPr>
          <w:p w14:paraId="47764EFB" w14:textId="77777777" w:rsidR="00FA2619" w:rsidRPr="00997386" w:rsidRDefault="00FA2619" w:rsidP="00986517">
            <w:r w:rsidRPr="00997386">
              <w:t>Reāls skaitlis</w:t>
            </w:r>
          </w:p>
        </w:tc>
      </w:tr>
      <w:tr w:rsidR="00FA2619" w14:paraId="3C495A1E" w14:textId="77777777" w:rsidTr="00FA2619">
        <w:tc>
          <w:tcPr>
            <w:tcW w:w="1673" w:type="dxa"/>
          </w:tcPr>
          <w:p w14:paraId="2126FE1A" w14:textId="77777777" w:rsidR="00FA2619" w:rsidRDefault="00FA2619" w:rsidP="00986517">
            <w:r>
              <w:t>BLN</w:t>
            </w:r>
          </w:p>
        </w:tc>
        <w:tc>
          <w:tcPr>
            <w:tcW w:w="7852" w:type="dxa"/>
          </w:tcPr>
          <w:p w14:paraId="6FEEEEBA" w14:textId="77777777" w:rsidR="00FA2619" w:rsidRPr="00997386" w:rsidRDefault="00FA2619" w:rsidP="00986517">
            <w:r w:rsidRPr="00997386">
              <w:t>Jā/nē vērtība</w:t>
            </w:r>
          </w:p>
        </w:tc>
      </w:tr>
      <w:tr w:rsidR="00FA2619" w14:paraId="76612E1E" w14:textId="77777777" w:rsidTr="00FA2619">
        <w:tc>
          <w:tcPr>
            <w:tcW w:w="1673" w:type="dxa"/>
          </w:tcPr>
          <w:p w14:paraId="6513172C" w14:textId="77777777" w:rsidR="00FA2619" w:rsidRDefault="00FA2619" w:rsidP="00986517">
            <w:r>
              <w:t>PQ</w:t>
            </w:r>
          </w:p>
        </w:tc>
        <w:tc>
          <w:tcPr>
            <w:tcW w:w="7852" w:type="dxa"/>
          </w:tcPr>
          <w:p w14:paraId="286CF0DE" w14:textId="77777777" w:rsidR="00FA2619" w:rsidRPr="00997386" w:rsidRDefault="00FA2619" w:rsidP="00986517">
            <w:r w:rsidRPr="00997386">
              <w:t>Fiziska apjoma/daudzuma vērtība</w:t>
            </w:r>
          </w:p>
        </w:tc>
      </w:tr>
      <w:tr w:rsidR="00FA2619" w14:paraId="27A51473" w14:textId="77777777" w:rsidTr="00FA2619">
        <w:tc>
          <w:tcPr>
            <w:tcW w:w="1673" w:type="dxa"/>
          </w:tcPr>
          <w:p w14:paraId="09331AF4" w14:textId="77777777" w:rsidR="00FA2619" w:rsidRDefault="00FA2619" w:rsidP="00986517">
            <w:r>
              <w:t>TS</w:t>
            </w:r>
          </w:p>
        </w:tc>
        <w:tc>
          <w:tcPr>
            <w:tcW w:w="7852" w:type="dxa"/>
          </w:tcPr>
          <w:p w14:paraId="089DC541" w14:textId="77777777" w:rsidR="00FA2619" w:rsidRPr="00997386" w:rsidRDefault="00FA2619" w:rsidP="00986517">
            <w:r w:rsidRPr="00997386">
              <w:t>Datums, laiks</w:t>
            </w:r>
          </w:p>
        </w:tc>
      </w:tr>
      <w:tr w:rsidR="00FA2619" w14:paraId="7B05FFBA" w14:textId="77777777" w:rsidTr="00FA2619">
        <w:tc>
          <w:tcPr>
            <w:tcW w:w="1673" w:type="dxa"/>
          </w:tcPr>
          <w:p w14:paraId="030E3E59" w14:textId="77777777" w:rsidR="00FA2619" w:rsidRDefault="00FA2619" w:rsidP="00986517">
            <w:r>
              <w:t>ED</w:t>
            </w:r>
          </w:p>
        </w:tc>
        <w:tc>
          <w:tcPr>
            <w:tcW w:w="7852" w:type="dxa"/>
          </w:tcPr>
          <w:p w14:paraId="547A8325" w14:textId="77777777" w:rsidR="00FA2619" w:rsidRPr="00997386" w:rsidRDefault="00FA2619" w:rsidP="00986517">
            <w:r w:rsidRPr="00997386">
              <w:t xml:space="preserve">Teksts, arī bināra informācija </w:t>
            </w:r>
          </w:p>
        </w:tc>
      </w:tr>
      <w:tr w:rsidR="00FA2619" w14:paraId="0FE5AEA4" w14:textId="77777777" w:rsidTr="00FA2619">
        <w:tc>
          <w:tcPr>
            <w:tcW w:w="1673" w:type="dxa"/>
          </w:tcPr>
          <w:p w14:paraId="303078E2" w14:textId="77777777" w:rsidR="00FA2619" w:rsidRDefault="00FA2619" w:rsidP="00986517">
            <w:r>
              <w:t>CD</w:t>
            </w:r>
          </w:p>
        </w:tc>
        <w:tc>
          <w:tcPr>
            <w:tcW w:w="7852" w:type="dxa"/>
          </w:tcPr>
          <w:p w14:paraId="4E9A48BF" w14:textId="77777777" w:rsidR="00FA2619" w:rsidRPr="00997386" w:rsidRDefault="00FA2619" w:rsidP="00986517">
            <w:r w:rsidRPr="00997386">
              <w:t>Pārskaitāmas datu vērtības</w:t>
            </w:r>
          </w:p>
        </w:tc>
      </w:tr>
    </w:tbl>
    <w:p w14:paraId="0FFBD499" w14:textId="77777777" w:rsidR="00FA2619" w:rsidRDefault="00FA2619" w:rsidP="00FA2619"/>
    <w:p w14:paraId="79698897" w14:textId="2D367B4F" w:rsidR="00FA2619" w:rsidRDefault="00FA2619" w:rsidP="00FA2619">
      <w:pPr>
        <w:pStyle w:val="Heading1"/>
      </w:pPr>
      <w:bookmarkStart w:id="20" w:name="_Toc362964513"/>
      <w:r w:rsidRPr="00FA2619">
        <w:lastRenderedPageBreak/>
        <w:t xml:space="preserve">Dokumenta </w:t>
      </w:r>
      <w:r>
        <w:t xml:space="preserve">satura raksturojums un </w:t>
      </w:r>
      <w:r w:rsidRPr="00FA2619">
        <w:t>augsta līmeņa struktūra</w:t>
      </w:r>
      <w:bookmarkEnd w:id="20"/>
    </w:p>
    <w:p w14:paraId="2B366B4A" w14:textId="7B3CDBC8" w:rsidR="00FA2619" w:rsidRDefault="00FA2619" w:rsidP="00F66F56">
      <w:pPr>
        <w:pStyle w:val="bodytxt"/>
      </w:pPr>
      <w:r w:rsidRPr="00FA2619">
        <w:t xml:space="preserve">CDA </w:t>
      </w:r>
      <w:proofErr w:type="spellStart"/>
      <w:r w:rsidRPr="00FA2619">
        <w:t>documents</w:t>
      </w:r>
      <w:proofErr w:type="spellEnd"/>
      <w:r w:rsidRPr="00FA2619">
        <w:t xml:space="preserve"> </w:t>
      </w:r>
      <w:r w:rsidR="00E313E9">
        <w:t>„</w:t>
      </w:r>
      <w:sdt>
        <w:sdtPr>
          <w:alias w:val="Subject"/>
          <w:tag w:val=""/>
          <w:id w:val="-1649270449"/>
          <w:dataBinding w:prefixMappings="xmlns:ns0='http://purl.org/dc/elements/1.1/' xmlns:ns1='http://schemas.openxmlformats.org/package/2006/metadata/core-properties' " w:xpath="/ns1:coreProperties[1]/ns0:subject[1]" w:storeItemID="{6C3C8BC8-F283-45AE-878A-BAB7291924A1}"/>
          <w:text/>
        </w:sdtPr>
        <w:sdtContent>
          <w:r w:rsidR="008A5051">
            <w:t>Vienkāršotais Izraksts-</w:t>
          </w:r>
          <w:proofErr w:type="spellStart"/>
          <w:r w:rsidR="008A5051">
            <w:t>epikrīze</w:t>
          </w:r>
          <w:proofErr w:type="spellEnd"/>
        </w:sdtContent>
      </w:sdt>
      <w:r w:rsidR="00E313E9">
        <w:t>”</w:t>
      </w:r>
      <w:r w:rsidR="00E313E9" w:rsidRPr="006004A5">
        <w:t xml:space="preserve"> </w:t>
      </w:r>
      <w:r w:rsidRPr="00FA2619">
        <w:t xml:space="preserve">sastāvēs no pacienta pamatdatiem un  vairākām tematiskām sadaļām – sekcijām, kas atspoguļo reģistrēto informāciju par </w:t>
      </w:r>
      <w:r w:rsidR="001A7292">
        <w:t xml:space="preserve">pacienta </w:t>
      </w:r>
      <w:proofErr w:type="spellStart"/>
      <w:r w:rsidR="001A7292">
        <w:t>stacionēšanas</w:t>
      </w:r>
      <w:proofErr w:type="spellEnd"/>
      <w:r w:rsidR="001A7292">
        <w:t xml:space="preserve"> gaitu</w:t>
      </w:r>
      <w:r w:rsidRPr="00FA2619">
        <w:t xml:space="preserve"> un ārstēšanu. Detalizēts katras sadaļas/sekcijas saturs (ar </w:t>
      </w:r>
      <w:proofErr w:type="spellStart"/>
      <w:r w:rsidRPr="00FA2619">
        <w:t>kardinalitātēm</w:t>
      </w:r>
      <w:proofErr w:type="spellEnd"/>
      <w:r w:rsidRPr="00FA2619">
        <w:t>, datu tipiem un izmantotajiem klasifikatoriem) ir sniegts nākošajā sadaļā.</w:t>
      </w:r>
    </w:p>
    <w:p w14:paraId="61BED1F8" w14:textId="77777777" w:rsidR="00FA2619" w:rsidRDefault="00FA2619" w:rsidP="00FA2619"/>
    <w:p w14:paraId="63273ACB" w14:textId="77777777" w:rsidR="00383398" w:rsidRDefault="00383398" w:rsidP="00C527BD"/>
    <w:p w14:paraId="5FD62B7D" w14:textId="77777777" w:rsidR="00774D1A" w:rsidRDefault="00774D1A" w:rsidP="00774D1A">
      <w:pPr>
        <w:pStyle w:val="Heading2"/>
      </w:pPr>
      <w:bookmarkStart w:id="21" w:name="_Toc318143829"/>
      <w:bookmarkStart w:id="22" w:name="_Toc362964514"/>
      <w:r>
        <w:t>Pacienta pamatdati</w:t>
      </w:r>
      <w:bookmarkEnd w:id="21"/>
      <w:bookmarkEnd w:id="22"/>
    </w:p>
    <w:p w14:paraId="49808A42" w14:textId="77777777" w:rsidR="00B815C2" w:rsidRDefault="00B815C2" w:rsidP="00B815C2">
      <w:pPr>
        <w:pStyle w:val="bodytxt"/>
      </w:pPr>
      <w:r>
        <w:t>Lauku grupas kods:</w:t>
      </w:r>
      <w:r w:rsidRPr="0075560E">
        <w:t xml:space="preserve"> LG00001</w:t>
      </w:r>
    </w:p>
    <w:tbl>
      <w:tblPr>
        <w:tblStyle w:val="TableStyle"/>
        <w:tblW w:w="9084" w:type="dxa"/>
        <w:tblLook w:val="04A0" w:firstRow="1" w:lastRow="0" w:firstColumn="1" w:lastColumn="0" w:noHBand="0" w:noVBand="1"/>
      </w:tblPr>
      <w:tblGrid>
        <w:gridCol w:w="804"/>
        <w:gridCol w:w="1769"/>
        <w:gridCol w:w="1829"/>
        <w:gridCol w:w="1427"/>
        <w:gridCol w:w="3255"/>
      </w:tblGrid>
      <w:tr w:rsidR="00B815C2" w:rsidRPr="0075560E" w14:paraId="0ABAA858" w14:textId="77777777" w:rsidTr="001A7292">
        <w:trPr>
          <w:cnfStyle w:val="100000000000" w:firstRow="1" w:lastRow="0" w:firstColumn="0" w:lastColumn="0" w:oddVBand="0" w:evenVBand="0" w:oddHBand="0" w:evenHBand="0" w:firstRowFirstColumn="0" w:firstRowLastColumn="0" w:lastRowFirstColumn="0" w:lastRowLastColumn="0"/>
          <w:trHeight w:val="308"/>
        </w:trPr>
        <w:tc>
          <w:tcPr>
            <w:cnfStyle w:val="001000000100" w:firstRow="0" w:lastRow="0" w:firstColumn="1" w:lastColumn="0" w:oddVBand="0" w:evenVBand="0" w:oddHBand="0" w:evenHBand="0" w:firstRowFirstColumn="1" w:firstRowLastColumn="0" w:lastRowFirstColumn="0" w:lastRowLastColumn="0"/>
            <w:tcW w:w="804" w:type="dxa"/>
            <w:noWrap/>
            <w:hideMark/>
          </w:tcPr>
          <w:p w14:paraId="6344E189" w14:textId="77777777" w:rsidR="00B815C2" w:rsidRPr="0075560E" w:rsidRDefault="00B815C2" w:rsidP="001A7292">
            <w:pPr>
              <w:rPr>
                <w:rFonts w:ascii="Calibri" w:hAnsi="Calibri" w:cs="Calibri"/>
                <w:bCs/>
                <w:color w:val="FFFFFF"/>
                <w:sz w:val="22"/>
              </w:rPr>
            </w:pPr>
            <w:r w:rsidRPr="0075560E">
              <w:rPr>
                <w:rFonts w:ascii="Calibri" w:hAnsi="Calibri" w:cs="Calibri"/>
                <w:bCs/>
                <w:color w:val="FFFFFF"/>
                <w:sz w:val="22"/>
              </w:rPr>
              <w:t>Kods</w:t>
            </w:r>
          </w:p>
        </w:tc>
        <w:tc>
          <w:tcPr>
            <w:tcW w:w="1769" w:type="dxa"/>
            <w:hideMark/>
          </w:tcPr>
          <w:p w14:paraId="648D439F" w14:textId="77777777" w:rsidR="00B815C2" w:rsidRPr="0075560E" w:rsidRDefault="00B815C2"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75560E">
              <w:rPr>
                <w:rFonts w:ascii="Calibri" w:hAnsi="Calibri" w:cs="Calibri"/>
                <w:bCs/>
                <w:color w:val="FFFFFF"/>
                <w:sz w:val="22"/>
              </w:rPr>
              <w:t>Tips</w:t>
            </w:r>
          </w:p>
        </w:tc>
        <w:tc>
          <w:tcPr>
            <w:tcW w:w="1829" w:type="dxa"/>
            <w:hideMark/>
          </w:tcPr>
          <w:p w14:paraId="1A681876" w14:textId="77777777" w:rsidR="00B815C2" w:rsidRPr="0075560E" w:rsidRDefault="00B815C2"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75560E">
              <w:rPr>
                <w:rFonts w:ascii="Calibri" w:hAnsi="Calibri" w:cs="Calibri"/>
                <w:bCs/>
                <w:color w:val="FFFFFF"/>
                <w:sz w:val="22"/>
              </w:rPr>
              <w:t>Nosaukums</w:t>
            </w:r>
          </w:p>
        </w:tc>
        <w:tc>
          <w:tcPr>
            <w:tcW w:w="1427" w:type="dxa"/>
            <w:noWrap/>
            <w:hideMark/>
          </w:tcPr>
          <w:p w14:paraId="267F1759" w14:textId="77777777" w:rsidR="00B815C2" w:rsidRPr="0075560E" w:rsidRDefault="00B815C2"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75560E">
              <w:rPr>
                <w:rFonts w:ascii="Calibri" w:hAnsi="Calibri" w:cs="Calibri"/>
                <w:bCs/>
                <w:color w:val="FFFFFF"/>
                <w:sz w:val="22"/>
              </w:rPr>
              <w:t>Obligātums</w:t>
            </w:r>
          </w:p>
        </w:tc>
        <w:tc>
          <w:tcPr>
            <w:tcW w:w="3255" w:type="dxa"/>
            <w:hideMark/>
          </w:tcPr>
          <w:p w14:paraId="74AF78D0" w14:textId="77777777" w:rsidR="00B815C2" w:rsidRPr="0075560E" w:rsidRDefault="00B815C2"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75560E">
              <w:rPr>
                <w:rFonts w:ascii="Calibri" w:hAnsi="Calibri" w:cs="Calibri"/>
                <w:bCs/>
                <w:color w:val="FFFFFF"/>
                <w:sz w:val="22"/>
              </w:rPr>
              <w:t>Piezīmes</w:t>
            </w:r>
          </w:p>
        </w:tc>
      </w:tr>
      <w:tr w:rsidR="00B815C2" w:rsidRPr="0075560E" w14:paraId="2CAEF0C3" w14:textId="77777777" w:rsidTr="001A7292">
        <w:trPr>
          <w:trHeight w:val="308"/>
        </w:trPr>
        <w:tc>
          <w:tcPr>
            <w:cnfStyle w:val="001000000000" w:firstRow="0" w:lastRow="0" w:firstColumn="1" w:lastColumn="0" w:oddVBand="0" w:evenVBand="0" w:oddHBand="0" w:evenHBand="0" w:firstRowFirstColumn="0" w:firstRowLastColumn="0" w:lastRowFirstColumn="0" w:lastRowLastColumn="0"/>
            <w:tcW w:w="804" w:type="dxa"/>
            <w:noWrap/>
            <w:hideMark/>
          </w:tcPr>
          <w:p w14:paraId="35D8F749" w14:textId="77777777" w:rsidR="00B815C2" w:rsidRPr="0075560E" w:rsidRDefault="00B815C2" w:rsidP="001A7292">
            <w:pPr>
              <w:rPr>
                <w:rFonts w:ascii="Calibri" w:hAnsi="Calibri" w:cs="Calibri"/>
                <w:color w:val="000000"/>
                <w:sz w:val="22"/>
              </w:rPr>
            </w:pPr>
            <w:r w:rsidRPr="0075560E">
              <w:rPr>
                <w:rFonts w:ascii="Calibri" w:hAnsi="Calibri" w:cs="Calibri"/>
                <w:color w:val="000000"/>
                <w:sz w:val="22"/>
              </w:rPr>
              <w:t>A001</w:t>
            </w:r>
          </w:p>
        </w:tc>
        <w:tc>
          <w:tcPr>
            <w:tcW w:w="1769" w:type="dxa"/>
            <w:hideMark/>
          </w:tcPr>
          <w:p w14:paraId="5F9371A7"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75560E">
              <w:rPr>
                <w:rFonts w:ascii="Calibri" w:hAnsi="Calibri" w:cs="Calibri"/>
                <w:color w:val="000000"/>
                <w:sz w:val="22"/>
              </w:rPr>
              <w:t>Teksts</w:t>
            </w:r>
          </w:p>
        </w:tc>
        <w:tc>
          <w:tcPr>
            <w:tcW w:w="1829" w:type="dxa"/>
            <w:hideMark/>
          </w:tcPr>
          <w:p w14:paraId="367BEE1B"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75560E">
              <w:rPr>
                <w:rFonts w:ascii="Calibri" w:hAnsi="Calibri" w:cs="Calibri"/>
                <w:color w:val="000000"/>
                <w:sz w:val="22"/>
              </w:rPr>
              <w:t>Pacienta vārds,</w:t>
            </w:r>
            <w:r>
              <w:rPr>
                <w:rFonts w:ascii="Calibri" w:hAnsi="Calibri" w:cs="Calibri"/>
                <w:color w:val="000000"/>
                <w:sz w:val="22"/>
              </w:rPr>
              <w:t xml:space="preserve"> </w:t>
            </w:r>
            <w:r w:rsidRPr="0075560E">
              <w:rPr>
                <w:rFonts w:ascii="Calibri" w:hAnsi="Calibri" w:cs="Calibri"/>
                <w:color w:val="000000"/>
                <w:sz w:val="22"/>
              </w:rPr>
              <w:t>uzvārds</w:t>
            </w:r>
          </w:p>
        </w:tc>
        <w:tc>
          <w:tcPr>
            <w:tcW w:w="1427" w:type="dxa"/>
            <w:noWrap/>
            <w:hideMark/>
          </w:tcPr>
          <w:p w14:paraId="4B6A64DD"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75560E">
              <w:rPr>
                <w:rFonts w:ascii="Calibri" w:hAnsi="Calibri" w:cs="Calibri"/>
                <w:color w:val="000000"/>
                <w:sz w:val="22"/>
              </w:rPr>
              <w:t>Obligāts</w:t>
            </w:r>
          </w:p>
        </w:tc>
        <w:tc>
          <w:tcPr>
            <w:tcW w:w="3255" w:type="dxa"/>
            <w:hideMark/>
          </w:tcPr>
          <w:p w14:paraId="4BAC5112"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B815C2" w:rsidRPr="0075560E" w14:paraId="449AE108" w14:textId="77777777" w:rsidTr="001A7292">
        <w:trPr>
          <w:trHeight w:val="617"/>
        </w:trPr>
        <w:tc>
          <w:tcPr>
            <w:cnfStyle w:val="001000000000" w:firstRow="0" w:lastRow="0" w:firstColumn="1" w:lastColumn="0" w:oddVBand="0" w:evenVBand="0" w:oddHBand="0" w:evenHBand="0" w:firstRowFirstColumn="0" w:firstRowLastColumn="0" w:lastRowFirstColumn="0" w:lastRowLastColumn="0"/>
            <w:tcW w:w="804" w:type="dxa"/>
            <w:noWrap/>
            <w:hideMark/>
          </w:tcPr>
          <w:p w14:paraId="4E573EC8" w14:textId="77777777" w:rsidR="00B815C2" w:rsidRPr="0075560E" w:rsidRDefault="00B815C2" w:rsidP="001A7292">
            <w:pPr>
              <w:rPr>
                <w:rFonts w:ascii="Calibri" w:hAnsi="Calibri" w:cs="Calibri"/>
                <w:color w:val="000000"/>
                <w:sz w:val="22"/>
              </w:rPr>
            </w:pPr>
            <w:r w:rsidRPr="0075560E">
              <w:rPr>
                <w:rFonts w:ascii="Calibri" w:hAnsi="Calibri" w:cs="Calibri"/>
                <w:color w:val="000000"/>
                <w:sz w:val="22"/>
              </w:rPr>
              <w:t>A003</w:t>
            </w:r>
          </w:p>
        </w:tc>
        <w:tc>
          <w:tcPr>
            <w:tcW w:w="1769" w:type="dxa"/>
            <w:hideMark/>
          </w:tcPr>
          <w:p w14:paraId="0410659D"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Identifikators</w:t>
            </w:r>
          </w:p>
        </w:tc>
        <w:tc>
          <w:tcPr>
            <w:tcW w:w="1829" w:type="dxa"/>
            <w:hideMark/>
          </w:tcPr>
          <w:p w14:paraId="0416DB2E"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75560E">
              <w:rPr>
                <w:rFonts w:ascii="Calibri" w:hAnsi="Calibri" w:cs="Calibri"/>
                <w:color w:val="000000"/>
                <w:sz w:val="22"/>
              </w:rPr>
              <w:t>Pacienta personas kods</w:t>
            </w:r>
          </w:p>
        </w:tc>
        <w:tc>
          <w:tcPr>
            <w:tcW w:w="1427" w:type="dxa"/>
            <w:vMerge w:val="restart"/>
            <w:noWrap/>
            <w:hideMark/>
          </w:tcPr>
          <w:p w14:paraId="7BE32E74"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Viena no vērtībām obligāta</w:t>
            </w:r>
          </w:p>
        </w:tc>
        <w:tc>
          <w:tcPr>
            <w:tcW w:w="3255" w:type="dxa"/>
            <w:hideMark/>
          </w:tcPr>
          <w:p w14:paraId="557A0190"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75560E">
              <w:rPr>
                <w:rFonts w:ascii="Calibri" w:hAnsi="Calibri" w:cs="Calibri"/>
                <w:color w:val="000000"/>
                <w:sz w:val="22"/>
              </w:rPr>
              <w:t>OID = 1.3.6.1.4.1.38760.3.1.1</w:t>
            </w:r>
          </w:p>
        </w:tc>
      </w:tr>
      <w:tr w:rsidR="00B815C2" w:rsidRPr="0075560E" w14:paraId="26EEBC28" w14:textId="77777777" w:rsidTr="001A7292">
        <w:trPr>
          <w:trHeight w:val="617"/>
        </w:trPr>
        <w:tc>
          <w:tcPr>
            <w:cnfStyle w:val="001000000000" w:firstRow="0" w:lastRow="0" w:firstColumn="1" w:lastColumn="0" w:oddVBand="0" w:evenVBand="0" w:oddHBand="0" w:evenHBand="0" w:firstRowFirstColumn="0" w:firstRowLastColumn="0" w:lastRowFirstColumn="0" w:lastRowLastColumn="0"/>
            <w:tcW w:w="804" w:type="dxa"/>
            <w:noWrap/>
          </w:tcPr>
          <w:p w14:paraId="04B7C315" w14:textId="77777777" w:rsidR="00B815C2" w:rsidRPr="0075560E" w:rsidRDefault="00B815C2" w:rsidP="001A7292">
            <w:pPr>
              <w:rPr>
                <w:rFonts w:ascii="Calibri" w:hAnsi="Calibri" w:cs="Calibri"/>
                <w:color w:val="000000"/>
                <w:sz w:val="22"/>
              </w:rPr>
            </w:pPr>
            <w:r>
              <w:rPr>
                <w:rFonts w:ascii="Calibri" w:hAnsi="Calibri" w:cs="Calibri"/>
                <w:color w:val="000000"/>
                <w:sz w:val="22"/>
              </w:rPr>
              <w:t>A004</w:t>
            </w:r>
          </w:p>
        </w:tc>
        <w:tc>
          <w:tcPr>
            <w:tcW w:w="1769" w:type="dxa"/>
          </w:tcPr>
          <w:p w14:paraId="18C3A192"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Identifikators</w:t>
            </w:r>
          </w:p>
        </w:tc>
        <w:tc>
          <w:tcPr>
            <w:tcW w:w="1829" w:type="dxa"/>
          </w:tcPr>
          <w:p w14:paraId="241A2692"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Pacienta ID numurs</w:t>
            </w:r>
          </w:p>
        </w:tc>
        <w:tc>
          <w:tcPr>
            <w:tcW w:w="1427" w:type="dxa"/>
            <w:vMerge/>
            <w:noWrap/>
          </w:tcPr>
          <w:p w14:paraId="1A468249"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3255" w:type="dxa"/>
          </w:tcPr>
          <w:p w14:paraId="1E00FCCB"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B815C2" w:rsidRPr="0075560E" w14:paraId="6D2EB3B8" w14:textId="77777777" w:rsidTr="001A7292">
        <w:trPr>
          <w:trHeight w:val="925"/>
        </w:trPr>
        <w:tc>
          <w:tcPr>
            <w:cnfStyle w:val="001000000000" w:firstRow="0" w:lastRow="0" w:firstColumn="1" w:lastColumn="0" w:oddVBand="0" w:evenVBand="0" w:oddHBand="0" w:evenHBand="0" w:firstRowFirstColumn="0" w:firstRowLastColumn="0" w:lastRowFirstColumn="0" w:lastRowLastColumn="0"/>
            <w:tcW w:w="804" w:type="dxa"/>
            <w:hideMark/>
          </w:tcPr>
          <w:p w14:paraId="2FB51E27" w14:textId="77777777" w:rsidR="00B815C2" w:rsidRPr="0075560E" w:rsidRDefault="00B815C2" w:rsidP="001A7292">
            <w:pPr>
              <w:rPr>
                <w:rFonts w:ascii="Calibri" w:hAnsi="Calibri" w:cs="Calibri"/>
                <w:color w:val="000000"/>
                <w:sz w:val="22"/>
              </w:rPr>
            </w:pPr>
            <w:r w:rsidRPr="0075560E">
              <w:rPr>
                <w:rFonts w:ascii="Calibri" w:hAnsi="Calibri" w:cs="Calibri"/>
                <w:color w:val="000000"/>
                <w:sz w:val="22"/>
              </w:rPr>
              <w:t>A005,</w:t>
            </w:r>
            <w:r w:rsidRPr="0075560E">
              <w:rPr>
                <w:rFonts w:ascii="Calibri" w:hAnsi="Calibri" w:cs="Calibri"/>
                <w:color w:val="000000"/>
                <w:sz w:val="22"/>
              </w:rPr>
              <w:br/>
              <w:t xml:space="preserve">A006, </w:t>
            </w:r>
            <w:r w:rsidRPr="0075560E">
              <w:rPr>
                <w:rFonts w:ascii="Calibri" w:hAnsi="Calibri" w:cs="Calibri"/>
                <w:color w:val="000000"/>
                <w:sz w:val="22"/>
              </w:rPr>
              <w:br/>
              <w:t>A007</w:t>
            </w:r>
          </w:p>
        </w:tc>
        <w:tc>
          <w:tcPr>
            <w:tcW w:w="1769" w:type="dxa"/>
            <w:hideMark/>
          </w:tcPr>
          <w:p w14:paraId="52528CEB"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Teksts</w:t>
            </w:r>
          </w:p>
        </w:tc>
        <w:tc>
          <w:tcPr>
            <w:tcW w:w="1829" w:type="dxa"/>
            <w:hideMark/>
          </w:tcPr>
          <w:p w14:paraId="43F4E98A"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75560E">
              <w:rPr>
                <w:rFonts w:ascii="Calibri" w:hAnsi="Calibri" w:cs="Calibri"/>
                <w:color w:val="000000"/>
                <w:sz w:val="22"/>
              </w:rPr>
              <w:t>Pacienta adrese</w:t>
            </w:r>
          </w:p>
        </w:tc>
        <w:tc>
          <w:tcPr>
            <w:tcW w:w="1427" w:type="dxa"/>
            <w:noWrap/>
            <w:hideMark/>
          </w:tcPr>
          <w:p w14:paraId="25B028A1"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3255" w:type="dxa"/>
            <w:hideMark/>
          </w:tcPr>
          <w:p w14:paraId="721365A1"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75560E">
              <w:rPr>
                <w:rFonts w:ascii="Calibri" w:hAnsi="Calibri" w:cs="Calibri"/>
                <w:color w:val="000000"/>
                <w:sz w:val="22"/>
              </w:rPr>
              <w:t>Iespējams norādīt vairākas adreses (deklarētu, faktisko, valsti)</w:t>
            </w:r>
          </w:p>
        </w:tc>
      </w:tr>
      <w:tr w:rsidR="00B815C2" w:rsidRPr="0075560E" w14:paraId="5B580EE5" w14:textId="77777777" w:rsidTr="001A7292">
        <w:trPr>
          <w:trHeight w:val="308"/>
        </w:trPr>
        <w:tc>
          <w:tcPr>
            <w:cnfStyle w:val="001000000000" w:firstRow="0" w:lastRow="0" w:firstColumn="1" w:lastColumn="0" w:oddVBand="0" w:evenVBand="0" w:oddHBand="0" w:evenHBand="0" w:firstRowFirstColumn="0" w:firstRowLastColumn="0" w:lastRowFirstColumn="0" w:lastRowLastColumn="0"/>
            <w:tcW w:w="804" w:type="dxa"/>
            <w:noWrap/>
            <w:hideMark/>
          </w:tcPr>
          <w:p w14:paraId="33B178C7" w14:textId="77777777" w:rsidR="00B815C2" w:rsidRPr="0075560E" w:rsidRDefault="00B815C2" w:rsidP="001A7292">
            <w:pPr>
              <w:rPr>
                <w:rFonts w:ascii="Calibri" w:hAnsi="Calibri" w:cs="Calibri"/>
                <w:color w:val="000000"/>
                <w:sz w:val="22"/>
              </w:rPr>
            </w:pPr>
            <w:r w:rsidRPr="0075560E">
              <w:rPr>
                <w:rFonts w:ascii="Calibri" w:hAnsi="Calibri" w:cs="Calibri"/>
                <w:color w:val="000000"/>
                <w:sz w:val="22"/>
              </w:rPr>
              <w:t>A008</w:t>
            </w:r>
          </w:p>
        </w:tc>
        <w:tc>
          <w:tcPr>
            <w:tcW w:w="1769" w:type="dxa"/>
            <w:hideMark/>
          </w:tcPr>
          <w:p w14:paraId="3A734987"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75560E">
              <w:rPr>
                <w:rFonts w:ascii="Calibri" w:hAnsi="Calibri" w:cs="Calibri"/>
                <w:color w:val="000000"/>
                <w:sz w:val="22"/>
              </w:rPr>
              <w:t>Klasifikatora kods</w:t>
            </w:r>
          </w:p>
        </w:tc>
        <w:tc>
          <w:tcPr>
            <w:tcW w:w="1829" w:type="dxa"/>
            <w:hideMark/>
          </w:tcPr>
          <w:p w14:paraId="73D894B6"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75560E">
              <w:rPr>
                <w:rFonts w:ascii="Calibri" w:hAnsi="Calibri" w:cs="Calibri"/>
                <w:color w:val="000000"/>
                <w:sz w:val="22"/>
              </w:rPr>
              <w:t>Pacienta dzimums</w:t>
            </w:r>
          </w:p>
        </w:tc>
        <w:tc>
          <w:tcPr>
            <w:tcW w:w="1427" w:type="dxa"/>
            <w:noWrap/>
            <w:hideMark/>
          </w:tcPr>
          <w:p w14:paraId="56CDEDB2"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3255" w:type="dxa"/>
            <w:hideMark/>
          </w:tcPr>
          <w:p w14:paraId="3524AEF0"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75560E">
              <w:rPr>
                <w:rFonts w:ascii="Calibri" w:hAnsi="Calibri" w:cs="Calibri"/>
                <w:color w:val="000000"/>
                <w:sz w:val="22"/>
              </w:rPr>
              <w:t>OID = 1.3.6.1.4.1.38760.2.111</w:t>
            </w:r>
          </w:p>
        </w:tc>
      </w:tr>
      <w:tr w:rsidR="00B815C2" w:rsidRPr="0075560E" w14:paraId="53473825" w14:textId="77777777" w:rsidTr="001A7292">
        <w:trPr>
          <w:trHeight w:val="308"/>
        </w:trPr>
        <w:tc>
          <w:tcPr>
            <w:cnfStyle w:val="001000000000" w:firstRow="0" w:lastRow="0" w:firstColumn="1" w:lastColumn="0" w:oddVBand="0" w:evenVBand="0" w:oddHBand="0" w:evenHBand="0" w:firstRowFirstColumn="0" w:firstRowLastColumn="0" w:lastRowFirstColumn="0" w:lastRowLastColumn="0"/>
            <w:tcW w:w="804" w:type="dxa"/>
            <w:noWrap/>
          </w:tcPr>
          <w:p w14:paraId="5C403BA2" w14:textId="77777777" w:rsidR="00B815C2" w:rsidRPr="0075560E" w:rsidRDefault="00B815C2" w:rsidP="001A7292">
            <w:pPr>
              <w:rPr>
                <w:rFonts w:ascii="Calibri" w:hAnsi="Calibri" w:cs="Calibri"/>
                <w:color w:val="000000"/>
                <w:sz w:val="22"/>
              </w:rPr>
            </w:pPr>
            <w:r>
              <w:rPr>
                <w:rFonts w:ascii="Calibri" w:hAnsi="Calibri" w:cs="Calibri"/>
                <w:color w:val="000000"/>
                <w:sz w:val="22"/>
              </w:rPr>
              <w:t>A009</w:t>
            </w:r>
          </w:p>
        </w:tc>
        <w:tc>
          <w:tcPr>
            <w:tcW w:w="1769" w:type="dxa"/>
          </w:tcPr>
          <w:p w14:paraId="273CAAE4"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Datums</w:t>
            </w:r>
          </w:p>
        </w:tc>
        <w:tc>
          <w:tcPr>
            <w:tcW w:w="1829" w:type="dxa"/>
          </w:tcPr>
          <w:p w14:paraId="5D74BC07"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Dzimšanas dati</w:t>
            </w:r>
          </w:p>
        </w:tc>
        <w:tc>
          <w:tcPr>
            <w:tcW w:w="1427" w:type="dxa"/>
            <w:noWrap/>
          </w:tcPr>
          <w:p w14:paraId="625E3228"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Obligāts</w:t>
            </w:r>
          </w:p>
        </w:tc>
        <w:tc>
          <w:tcPr>
            <w:tcW w:w="3255" w:type="dxa"/>
          </w:tcPr>
          <w:p w14:paraId="52B70BA9"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B815C2" w:rsidRPr="0075560E" w14:paraId="54C576AC" w14:textId="77777777" w:rsidTr="001A7292">
        <w:trPr>
          <w:trHeight w:val="308"/>
        </w:trPr>
        <w:tc>
          <w:tcPr>
            <w:cnfStyle w:val="001000000000" w:firstRow="0" w:lastRow="0" w:firstColumn="1" w:lastColumn="0" w:oddVBand="0" w:evenVBand="0" w:oddHBand="0" w:evenHBand="0" w:firstRowFirstColumn="0" w:firstRowLastColumn="0" w:lastRowFirstColumn="0" w:lastRowLastColumn="0"/>
            <w:tcW w:w="804" w:type="dxa"/>
            <w:noWrap/>
          </w:tcPr>
          <w:p w14:paraId="2852A741" w14:textId="77777777" w:rsidR="00B815C2" w:rsidRDefault="00B815C2" w:rsidP="001A7292">
            <w:pPr>
              <w:rPr>
                <w:rFonts w:ascii="Calibri" w:hAnsi="Calibri" w:cs="Calibri"/>
                <w:color w:val="000000"/>
                <w:sz w:val="22"/>
              </w:rPr>
            </w:pPr>
          </w:p>
        </w:tc>
        <w:tc>
          <w:tcPr>
            <w:tcW w:w="1769" w:type="dxa"/>
          </w:tcPr>
          <w:p w14:paraId="05E73A5D" w14:textId="366693A4" w:rsidR="00B815C2"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Teksts</w:t>
            </w:r>
          </w:p>
        </w:tc>
        <w:tc>
          <w:tcPr>
            <w:tcW w:w="1829" w:type="dxa"/>
          </w:tcPr>
          <w:p w14:paraId="12B6C749" w14:textId="2E7377F7" w:rsidR="00B815C2"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Pacienta tālruņa numurs</w:t>
            </w:r>
          </w:p>
        </w:tc>
        <w:tc>
          <w:tcPr>
            <w:tcW w:w="1427" w:type="dxa"/>
            <w:noWrap/>
          </w:tcPr>
          <w:p w14:paraId="0907EDEA" w14:textId="77777777" w:rsidR="00B815C2"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3255" w:type="dxa"/>
          </w:tcPr>
          <w:p w14:paraId="103ED030" w14:textId="77777777" w:rsidR="00B815C2" w:rsidRPr="0075560E"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bl>
    <w:p w14:paraId="51D1AE1A" w14:textId="500370E0" w:rsidR="00B815C2" w:rsidRDefault="00B815C2" w:rsidP="001A7292">
      <w:pPr>
        <w:pStyle w:val="Heading2"/>
      </w:pPr>
      <w:bookmarkStart w:id="23" w:name="_Toc318143830"/>
      <w:bookmarkStart w:id="24" w:name="_Toc362964515"/>
      <w:r>
        <w:t xml:space="preserve">Organizācijas </w:t>
      </w:r>
      <w:bookmarkEnd w:id="23"/>
      <w:r>
        <w:t>dati</w:t>
      </w:r>
      <w:bookmarkEnd w:id="24"/>
    </w:p>
    <w:tbl>
      <w:tblPr>
        <w:tblStyle w:val="TableStyle"/>
        <w:tblW w:w="9039" w:type="dxa"/>
        <w:tblLook w:val="04A0" w:firstRow="1" w:lastRow="0" w:firstColumn="1" w:lastColumn="0" w:noHBand="0" w:noVBand="1"/>
      </w:tblPr>
      <w:tblGrid>
        <w:gridCol w:w="1318"/>
        <w:gridCol w:w="2296"/>
        <w:gridCol w:w="1420"/>
        <w:gridCol w:w="4005"/>
      </w:tblGrid>
      <w:tr w:rsidR="00B815C2" w:rsidRPr="00B24BAA" w14:paraId="08A6D588" w14:textId="77777777" w:rsidTr="001A7292">
        <w:trPr>
          <w:cnfStyle w:val="100000000000" w:firstRow="1" w:lastRow="0" w:firstColumn="0" w:lastColumn="0" w:oddVBand="0" w:evenVBand="0" w:oddHBand="0" w:evenHBand="0" w:firstRowFirstColumn="0" w:firstRowLastColumn="0" w:lastRowFirstColumn="0" w:lastRowLastColumn="0"/>
          <w:trHeight w:val="300"/>
        </w:trPr>
        <w:tc>
          <w:tcPr>
            <w:cnfStyle w:val="001000000100" w:firstRow="0" w:lastRow="0" w:firstColumn="1" w:lastColumn="0" w:oddVBand="0" w:evenVBand="0" w:oddHBand="0" w:evenHBand="0" w:firstRowFirstColumn="1" w:firstRowLastColumn="0" w:lastRowFirstColumn="0" w:lastRowLastColumn="0"/>
            <w:tcW w:w="1318" w:type="dxa"/>
            <w:hideMark/>
          </w:tcPr>
          <w:p w14:paraId="4ABB5663" w14:textId="77777777" w:rsidR="00B815C2" w:rsidRPr="00B24BAA" w:rsidRDefault="00B815C2" w:rsidP="001A7292">
            <w:pPr>
              <w:rPr>
                <w:rFonts w:ascii="Calibri" w:hAnsi="Calibri" w:cs="Calibri"/>
                <w:bCs/>
                <w:color w:val="FFFFFF"/>
                <w:sz w:val="22"/>
              </w:rPr>
            </w:pPr>
            <w:r w:rsidRPr="00B24BAA">
              <w:rPr>
                <w:rFonts w:ascii="Calibri" w:hAnsi="Calibri" w:cs="Calibri"/>
                <w:bCs/>
                <w:color w:val="FFFFFF"/>
                <w:sz w:val="22"/>
              </w:rPr>
              <w:t>Tips</w:t>
            </w:r>
          </w:p>
        </w:tc>
        <w:tc>
          <w:tcPr>
            <w:tcW w:w="2296" w:type="dxa"/>
            <w:hideMark/>
          </w:tcPr>
          <w:p w14:paraId="0FEDFB72" w14:textId="77777777" w:rsidR="00B815C2" w:rsidRPr="00B24BAA" w:rsidRDefault="00B815C2"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Nosaukums</w:t>
            </w:r>
          </w:p>
        </w:tc>
        <w:tc>
          <w:tcPr>
            <w:tcW w:w="1420" w:type="dxa"/>
            <w:noWrap/>
            <w:hideMark/>
          </w:tcPr>
          <w:p w14:paraId="37D3F1F9" w14:textId="77777777" w:rsidR="00B815C2" w:rsidRPr="00B24BAA" w:rsidRDefault="00B815C2"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Obligātums</w:t>
            </w:r>
          </w:p>
        </w:tc>
        <w:tc>
          <w:tcPr>
            <w:tcW w:w="4005" w:type="dxa"/>
            <w:hideMark/>
          </w:tcPr>
          <w:p w14:paraId="58F6A1B7" w14:textId="77777777" w:rsidR="00B815C2" w:rsidRPr="00B24BAA" w:rsidRDefault="00B815C2"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Piezīmes</w:t>
            </w:r>
          </w:p>
        </w:tc>
      </w:tr>
      <w:tr w:rsidR="00B815C2" w:rsidRPr="00B24BAA" w14:paraId="291B20CA"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hideMark/>
          </w:tcPr>
          <w:p w14:paraId="3FFBF5B0" w14:textId="77777777" w:rsidR="00B815C2" w:rsidRPr="00B24BAA" w:rsidRDefault="00B815C2" w:rsidP="001A7292">
            <w:pPr>
              <w:rPr>
                <w:rFonts w:ascii="Calibri" w:hAnsi="Calibri" w:cs="Calibri"/>
                <w:color w:val="000000"/>
                <w:sz w:val="22"/>
              </w:rPr>
            </w:pPr>
            <w:r w:rsidRPr="00B24BAA">
              <w:rPr>
                <w:rFonts w:ascii="Calibri" w:hAnsi="Calibri" w:cs="Calibri"/>
                <w:color w:val="000000"/>
                <w:sz w:val="22"/>
              </w:rPr>
              <w:t>Klasifikatora kods</w:t>
            </w:r>
          </w:p>
        </w:tc>
        <w:tc>
          <w:tcPr>
            <w:tcW w:w="2296" w:type="dxa"/>
            <w:hideMark/>
          </w:tcPr>
          <w:p w14:paraId="400D3D79" w14:textId="7C8B014C" w:rsidR="00B815C2" w:rsidRPr="00B24BAA"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Ārstniecības iestāde</w:t>
            </w:r>
          </w:p>
        </w:tc>
        <w:tc>
          <w:tcPr>
            <w:tcW w:w="1420" w:type="dxa"/>
            <w:noWrap/>
            <w:hideMark/>
          </w:tcPr>
          <w:p w14:paraId="56FC314F" w14:textId="77777777" w:rsidR="00B815C2" w:rsidRPr="00B24BAA"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B24BAA">
              <w:rPr>
                <w:rFonts w:ascii="Calibri" w:hAnsi="Calibri" w:cs="Calibri"/>
                <w:color w:val="000000"/>
                <w:sz w:val="22"/>
              </w:rPr>
              <w:t>Obligāts</w:t>
            </w:r>
          </w:p>
        </w:tc>
        <w:tc>
          <w:tcPr>
            <w:tcW w:w="4005" w:type="dxa"/>
            <w:hideMark/>
          </w:tcPr>
          <w:p w14:paraId="23FC8230" w14:textId="77777777" w:rsidR="00B815C2" w:rsidRPr="00B24BAA"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B24BAA">
              <w:rPr>
                <w:rFonts w:ascii="Calibri" w:hAnsi="Calibri" w:cs="Calibri"/>
                <w:color w:val="000000"/>
                <w:sz w:val="22"/>
              </w:rPr>
              <w:t>OID = 1.3.6.1.4.1.38760.2.23</w:t>
            </w:r>
          </w:p>
        </w:tc>
      </w:tr>
      <w:tr w:rsidR="00B815C2" w:rsidRPr="00B24BAA" w14:paraId="452FF0F6"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hideMark/>
          </w:tcPr>
          <w:p w14:paraId="0968EBDF" w14:textId="77777777" w:rsidR="00B815C2" w:rsidRPr="00B24BAA" w:rsidRDefault="00B815C2" w:rsidP="001A7292">
            <w:pPr>
              <w:rPr>
                <w:rFonts w:ascii="Calibri" w:hAnsi="Calibri" w:cs="Calibri"/>
                <w:color w:val="000000"/>
                <w:sz w:val="22"/>
              </w:rPr>
            </w:pPr>
            <w:r w:rsidRPr="00B24BAA">
              <w:rPr>
                <w:rFonts w:ascii="Calibri" w:hAnsi="Calibri" w:cs="Calibri"/>
                <w:color w:val="000000"/>
                <w:sz w:val="22"/>
              </w:rPr>
              <w:t>Klasifikatora kods</w:t>
            </w:r>
          </w:p>
        </w:tc>
        <w:tc>
          <w:tcPr>
            <w:tcW w:w="2296" w:type="dxa"/>
            <w:hideMark/>
          </w:tcPr>
          <w:p w14:paraId="192D7B3E" w14:textId="1AAC62A1" w:rsidR="00B815C2" w:rsidRPr="00B24BAA"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Turētāja organizācijas nosaukums</w:t>
            </w:r>
          </w:p>
        </w:tc>
        <w:tc>
          <w:tcPr>
            <w:tcW w:w="1420" w:type="dxa"/>
            <w:noWrap/>
            <w:hideMark/>
          </w:tcPr>
          <w:p w14:paraId="00DDB9F7" w14:textId="77777777" w:rsidR="00B815C2" w:rsidRPr="00B24BAA"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B24BAA">
              <w:rPr>
                <w:rFonts w:ascii="Calibri" w:hAnsi="Calibri" w:cs="Calibri"/>
                <w:color w:val="000000"/>
                <w:sz w:val="22"/>
              </w:rPr>
              <w:t>Obligāts</w:t>
            </w:r>
          </w:p>
        </w:tc>
        <w:tc>
          <w:tcPr>
            <w:tcW w:w="4005" w:type="dxa"/>
            <w:hideMark/>
          </w:tcPr>
          <w:p w14:paraId="5533F44C" w14:textId="77777777" w:rsidR="00B815C2" w:rsidRPr="00B24BAA"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B815C2" w:rsidRPr="00B24BAA" w14:paraId="6451D922" w14:textId="77777777" w:rsidTr="001A7292">
        <w:trPr>
          <w:trHeight w:val="300"/>
        </w:trPr>
        <w:tc>
          <w:tcPr>
            <w:cnfStyle w:val="001000000000" w:firstRow="0" w:lastRow="0" w:firstColumn="1" w:lastColumn="0" w:oddVBand="0" w:evenVBand="0" w:oddHBand="0" w:evenHBand="0" w:firstRowFirstColumn="0" w:firstRowLastColumn="0" w:lastRowFirstColumn="0" w:lastRowLastColumn="0"/>
            <w:tcW w:w="1318" w:type="dxa"/>
            <w:hideMark/>
          </w:tcPr>
          <w:p w14:paraId="2252E2C0" w14:textId="77777777" w:rsidR="00B815C2" w:rsidRPr="00B24BAA" w:rsidRDefault="00B815C2" w:rsidP="001A7292">
            <w:pPr>
              <w:rPr>
                <w:rFonts w:ascii="Calibri" w:hAnsi="Calibri" w:cs="Calibri"/>
                <w:color w:val="000000"/>
                <w:sz w:val="22"/>
              </w:rPr>
            </w:pPr>
            <w:r w:rsidRPr="00B24BAA">
              <w:rPr>
                <w:rFonts w:ascii="Calibri" w:hAnsi="Calibri" w:cs="Calibri"/>
                <w:color w:val="000000"/>
                <w:sz w:val="22"/>
              </w:rPr>
              <w:t>Teksts</w:t>
            </w:r>
          </w:p>
        </w:tc>
        <w:tc>
          <w:tcPr>
            <w:tcW w:w="2296" w:type="dxa"/>
            <w:hideMark/>
          </w:tcPr>
          <w:p w14:paraId="60D19E17" w14:textId="70D3C97E" w:rsidR="00B815C2" w:rsidRPr="00B24BAA"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Turētāja organizācijas adrese</w:t>
            </w:r>
          </w:p>
        </w:tc>
        <w:tc>
          <w:tcPr>
            <w:tcW w:w="1420" w:type="dxa"/>
            <w:noWrap/>
            <w:hideMark/>
          </w:tcPr>
          <w:p w14:paraId="64AAB6FD" w14:textId="77777777" w:rsidR="00B815C2" w:rsidRPr="00B24BAA"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Obligāts</w:t>
            </w:r>
          </w:p>
        </w:tc>
        <w:tc>
          <w:tcPr>
            <w:tcW w:w="4005" w:type="dxa"/>
            <w:hideMark/>
          </w:tcPr>
          <w:p w14:paraId="043AF190" w14:textId="77777777" w:rsidR="00B815C2" w:rsidRPr="00B24BAA"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544720" w:rsidRPr="00B24BAA" w14:paraId="59E1EB18" w14:textId="77777777" w:rsidTr="001A7292">
        <w:trPr>
          <w:trHeight w:val="900"/>
        </w:trPr>
        <w:tc>
          <w:tcPr>
            <w:cnfStyle w:val="001000000000" w:firstRow="0" w:lastRow="0" w:firstColumn="1" w:lastColumn="0" w:oddVBand="0" w:evenVBand="0" w:oddHBand="0" w:evenHBand="0" w:firstRowFirstColumn="0" w:firstRowLastColumn="0" w:lastRowFirstColumn="0" w:lastRowLastColumn="0"/>
            <w:tcW w:w="1318" w:type="dxa"/>
          </w:tcPr>
          <w:p w14:paraId="5E4DC473" w14:textId="77777777" w:rsidR="00544720" w:rsidRDefault="00544720" w:rsidP="001A7292">
            <w:pPr>
              <w:rPr>
                <w:rFonts w:ascii="Calibri" w:hAnsi="Calibri" w:cs="Calibri"/>
                <w:color w:val="000000"/>
                <w:sz w:val="22"/>
              </w:rPr>
            </w:pPr>
            <w:r>
              <w:rPr>
                <w:rFonts w:ascii="Calibri" w:hAnsi="Calibri" w:cs="Calibri"/>
                <w:color w:val="000000"/>
                <w:sz w:val="22"/>
              </w:rPr>
              <w:t>Teksts</w:t>
            </w:r>
          </w:p>
        </w:tc>
        <w:tc>
          <w:tcPr>
            <w:tcW w:w="2296" w:type="dxa"/>
          </w:tcPr>
          <w:p w14:paraId="68764F4F" w14:textId="77777777"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B815C2">
              <w:rPr>
                <w:rFonts w:ascii="Calibri" w:hAnsi="Calibri" w:cs="Calibri"/>
                <w:color w:val="000000"/>
                <w:sz w:val="22"/>
              </w:rPr>
              <w:t xml:space="preserve">Turētāja </w:t>
            </w:r>
            <w:proofErr w:type="spellStart"/>
            <w:r w:rsidRPr="00B815C2">
              <w:rPr>
                <w:rFonts w:ascii="Calibri" w:hAnsi="Calibri" w:cs="Calibri"/>
                <w:color w:val="000000"/>
                <w:sz w:val="22"/>
              </w:rPr>
              <w:t>telefons,fakss,e</w:t>
            </w:r>
            <w:proofErr w:type="spellEnd"/>
            <w:r w:rsidRPr="00B815C2">
              <w:rPr>
                <w:rFonts w:ascii="Calibri" w:hAnsi="Calibri" w:cs="Calibri"/>
                <w:color w:val="000000"/>
                <w:sz w:val="22"/>
              </w:rPr>
              <w:t>-pasts</w:t>
            </w:r>
          </w:p>
        </w:tc>
        <w:tc>
          <w:tcPr>
            <w:tcW w:w="1420" w:type="dxa"/>
            <w:noWrap/>
          </w:tcPr>
          <w:p w14:paraId="1DCD7A3E" w14:textId="77777777"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Obligāts</w:t>
            </w:r>
          </w:p>
        </w:tc>
        <w:tc>
          <w:tcPr>
            <w:tcW w:w="4005" w:type="dxa"/>
          </w:tcPr>
          <w:p w14:paraId="6ED76F9E" w14:textId="77777777" w:rsidR="00544720" w:rsidRPr="00B24BAA"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B815C2" w:rsidRPr="00B24BAA" w14:paraId="5C5A78EE" w14:textId="77777777" w:rsidTr="001A7292">
        <w:trPr>
          <w:trHeight w:val="300"/>
        </w:trPr>
        <w:tc>
          <w:tcPr>
            <w:cnfStyle w:val="001000000000" w:firstRow="0" w:lastRow="0" w:firstColumn="1" w:lastColumn="0" w:oddVBand="0" w:evenVBand="0" w:oddHBand="0" w:evenHBand="0" w:firstRowFirstColumn="0" w:firstRowLastColumn="0" w:lastRowFirstColumn="0" w:lastRowLastColumn="0"/>
            <w:tcW w:w="1318" w:type="dxa"/>
            <w:hideMark/>
          </w:tcPr>
          <w:p w14:paraId="34D7BF23" w14:textId="77777777" w:rsidR="00B815C2" w:rsidRPr="00B24BAA" w:rsidRDefault="00B815C2" w:rsidP="001A7292">
            <w:pPr>
              <w:rPr>
                <w:rFonts w:ascii="Calibri" w:hAnsi="Calibri" w:cs="Calibri"/>
                <w:color w:val="000000"/>
                <w:sz w:val="22"/>
              </w:rPr>
            </w:pPr>
            <w:r w:rsidRPr="00B24BAA">
              <w:rPr>
                <w:rFonts w:ascii="Calibri" w:hAnsi="Calibri" w:cs="Calibri"/>
                <w:color w:val="000000"/>
                <w:sz w:val="22"/>
              </w:rPr>
              <w:t>Teksts</w:t>
            </w:r>
          </w:p>
        </w:tc>
        <w:tc>
          <w:tcPr>
            <w:tcW w:w="2296" w:type="dxa"/>
            <w:hideMark/>
          </w:tcPr>
          <w:p w14:paraId="53CC5F4E" w14:textId="11BA625D" w:rsidR="00B815C2" w:rsidRPr="00B24BAA"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Ārsta vārds, uzvārds</w:t>
            </w:r>
          </w:p>
        </w:tc>
        <w:tc>
          <w:tcPr>
            <w:tcW w:w="1420" w:type="dxa"/>
            <w:noWrap/>
            <w:hideMark/>
          </w:tcPr>
          <w:p w14:paraId="62711903" w14:textId="77777777" w:rsidR="00B815C2" w:rsidRPr="00B24BAA"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B24BAA">
              <w:rPr>
                <w:rFonts w:ascii="Calibri" w:hAnsi="Calibri" w:cs="Calibri"/>
                <w:color w:val="000000"/>
                <w:sz w:val="22"/>
              </w:rPr>
              <w:t>Obligāts</w:t>
            </w:r>
          </w:p>
        </w:tc>
        <w:tc>
          <w:tcPr>
            <w:tcW w:w="4005" w:type="dxa"/>
            <w:hideMark/>
          </w:tcPr>
          <w:p w14:paraId="27D97496" w14:textId="77777777" w:rsidR="00B815C2" w:rsidRPr="00B24BAA"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B815C2" w:rsidRPr="00B24BAA" w14:paraId="4B3CD9C8" w14:textId="77777777" w:rsidTr="001A7292">
        <w:trPr>
          <w:trHeight w:val="900"/>
        </w:trPr>
        <w:tc>
          <w:tcPr>
            <w:cnfStyle w:val="001000000000" w:firstRow="0" w:lastRow="0" w:firstColumn="1" w:lastColumn="0" w:oddVBand="0" w:evenVBand="0" w:oddHBand="0" w:evenHBand="0" w:firstRowFirstColumn="0" w:firstRowLastColumn="0" w:lastRowFirstColumn="0" w:lastRowLastColumn="0"/>
            <w:tcW w:w="1318" w:type="dxa"/>
            <w:hideMark/>
          </w:tcPr>
          <w:p w14:paraId="065217BE" w14:textId="77777777" w:rsidR="00B815C2" w:rsidRPr="00B24BAA" w:rsidRDefault="00B815C2" w:rsidP="001A7292">
            <w:pPr>
              <w:rPr>
                <w:rFonts w:ascii="Calibri" w:hAnsi="Calibri" w:cs="Calibri"/>
                <w:color w:val="000000"/>
                <w:sz w:val="22"/>
              </w:rPr>
            </w:pPr>
            <w:r>
              <w:rPr>
                <w:rFonts w:ascii="Calibri" w:hAnsi="Calibri" w:cs="Calibri"/>
                <w:color w:val="000000"/>
                <w:sz w:val="22"/>
              </w:rPr>
              <w:t>Klasifikatora kods</w:t>
            </w:r>
          </w:p>
        </w:tc>
        <w:tc>
          <w:tcPr>
            <w:tcW w:w="2296" w:type="dxa"/>
            <w:hideMark/>
          </w:tcPr>
          <w:p w14:paraId="16657EE3" w14:textId="6CC55D68" w:rsidR="00B815C2" w:rsidRPr="00B24BAA"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Ārstējošā ārsta kods</w:t>
            </w:r>
          </w:p>
        </w:tc>
        <w:tc>
          <w:tcPr>
            <w:tcW w:w="1420" w:type="dxa"/>
            <w:noWrap/>
            <w:hideMark/>
          </w:tcPr>
          <w:p w14:paraId="4EC17A0B" w14:textId="4C699905" w:rsidR="00B815C2" w:rsidRPr="00B24BAA" w:rsidRDefault="00B815C2" w:rsidP="001A7292">
            <w:pPr>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color w:val="000000"/>
                <w:sz w:val="22"/>
                <w:szCs w:val="18"/>
                <w:lang w:eastAsia="en-US"/>
              </w:rPr>
            </w:pPr>
            <w:r>
              <w:rPr>
                <w:rFonts w:ascii="Calibri" w:hAnsi="Calibri" w:cs="Calibri"/>
                <w:color w:val="000000"/>
                <w:sz w:val="22"/>
              </w:rPr>
              <w:t>Obligāts</w:t>
            </w:r>
          </w:p>
        </w:tc>
        <w:tc>
          <w:tcPr>
            <w:tcW w:w="4005" w:type="dxa"/>
            <w:hideMark/>
          </w:tcPr>
          <w:p w14:paraId="6F73DEF2" w14:textId="365C485A" w:rsidR="00B815C2" w:rsidRPr="00B24BAA" w:rsidRDefault="00B815C2" w:rsidP="001A7292">
            <w:pPr>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color w:val="000000"/>
                <w:sz w:val="22"/>
                <w:szCs w:val="18"/>
                <w:lang w:eastAsia="en-US"/>
              </w:rPr>
            </w:pPr>
            <w:r w:rsidRPr="00B24BAA">
              <w:rPr>
                <w:rFonts w:ascii="Calibri" w:hAnsi="Calibri" w:cs="Calibri"/>
                <w:color w:val="000000"/>
                <w:sz w:val="22"/>
              </w:rPr>
              <w:br/>
              <w:t xml:space="preserve">OID = 1.3.6.1.4.1.38760.2.1 </w:t>
            </w:r>
          </w:p>
        </w:tc>
      </w:tr>
      <w:tr w:rsidR="00B815C2" w:rsidRPr="00B24BAA" w14:paraId="242D5F4F" w14:textId="77777777" w:rsidTr="00B815C2">
        <w:trPr>
          <w:trHeight w:val="900"/>
        </w:trPr>
        <w:tc>
          <w:tcPr>
            <w:cnfStyle w:val="001000000000" w:firstRow="0" w:lastRow="0" w:firstColumn="1" w:lastColumn="0" w:oddVBand="0" w:evenVBand="0" w:oddHBand="0" w:evenHBand="0" w:firstRowFirstColumn="0" w:firstRowLastColumn="0" w:lastRowFirstColumn="0" w:lastRowLastColumn="0"/>
            <w:tcW w:w="1318" w:type="dxa"/>
          </w:tcPr>
          <w:p w14:paraId="2D1CD750" w14:textId="7BAE120B" w:rsidR="00B815C2" w:rsidRDefault="00B815C2" w:rsidP="001A7292">
            <w:pPr>
              <w:rPr>
                <w:rFonts w:ascii="Calibri" w:hAnsi="Calibri" w:cs="Calibri"/>
                <w:color w:val="000000"/>
                <w:sz w:val="22"/>
              </w:rPr>
            </w:pPr>
            <w:r>
              <w:rPr>
                <w:rFonts w:ascii="Calibri" w:hAnsi="Calibri" w:cs="Calibri"/>
                <w:color w:val="000000"/>
                <w:sz w:val="22"/>
              </w:rPr>
              <w:lastRenderedPageBreak/>
              <w:t>Klasifikatora kods</w:t>
            </w:r>
          </w:p>
        </w:tc>
        <w:tc>
          <w:tcPr>
            <w:tcW w:w="2296" w:type="dxa"/>
          </w:tcPr>
          <w:p w14:paraId="467CE6E3" w14:textId="0958E288" w:rsidR="00B815C2" w:rsidRDefault="00B815C2"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B815C2">
              <w:rPr>
                <w:rFonts w:ascii="Calibri" w:hAnsi="Calibri" w:cs="Calibri"/>
                <w:color w:val="000000"/>
                <w:sz w:val="22"/>
              </w:rPr>
              <w:t>ĀP darbavieta</w:t>
            </w:r>
          </w:p>
        </w:tc>
        <w:tc>
          <w:tcPr>
            <w:tcW w:w="1420" w:type="dxa"/>
            <w:noWrap/>
          </w:tcPr>
          <w:p w14:paraId="40B26F9A" w14:textId="77777777" w:rsidR="00B815C2" w:rsidRDefault="00B815C2" w:rsidP="00B815C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18703852" w14:textId="58295014" w:rsidR="00B815C2" w:rsidRPr="00B24BAA" w:rsidRDefault="00B815C2" w:rsidP="00B815C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 xml:space="preserve">OID = </w:t>
            </w:r>
            <w:r w:rsidRPr="00B815C2">
              <w:rPr>
                <w:rFonts w:ascii="Calibri" w:hAnsi="Calibri" w:cs="Calibri"/>
                <w:color w:val="000000"/>
                <w:sz w:val="22"/>
              </w:rPr>
              <w:t>1.3.6.1.4.1.38760.2.37</w:t>
            </w:r>
          </w:p>
        </w:tc>
      </w:tr>
    </w:tbl>
    <w:p w14:paraId="24E8AC09" w14:textId="77777777" w:rsidR="00774D1A" w:rsidRDefault="00774D1A" w:rsidP="00774D1A">
      <w:pPr>
        <w:pStyle w:val="ISBulletText"/>
        <w:numPr>
          <w:ilvl w:val="0"/>
          <w:numId w:val="0"/>
        </w:numPr>
      </w:pPr>
    </w:p>
    <w:p w14:paraId="65A3F45E" w14:textId="41BA6C70" w:rsidR="00544720" w:rsidRDefault="00544720" w:rsidP="001A7292">
      <w:pPr>
        <w:pStyle w:val="Heading3"/>
      </w:pPr>
      <w:bookmarkStart w:id="25" w:name="_Toc362964516"/>
      <w:r>
        <w:t>Dokumenta parakstītājs</w:t>
      </w:r>
      <w:bookmarkEnd w:id="25"/>
    </w:p>
    <w:tbl>
      <w:tblPr>
        <w:tblStyle w:val="TableStyle"/>
        <w:tblW w:w="9039" w:type="dxa"/>
        <w:tblLook w:val="04A0" w:firstRow="1" w:lastRow="0" w:firstColumn="1" w:lastColumn="0" w:noHBand="0" w:noVBand="1"/>
      </w:tblPr>
      <w:tblGrid>
        <w:gridCol w:w="1318"/>
        <w:gridCol w:w="2296"/>
        <w:gridCol w:w="1420"/>
        <w:gridCol w:w="4005"/>
      </w:tblGrid>
      <w:tr w:rsidR="00544720" w:rsidRPr="00B24BAA" w14:paraId="6F122C26" w14:textId="77777777" w:rsidTr="001A7292">
        <w:trPr>
          <w:cnfStyle w:val="100000000000" w:firstRow="1" w:lastRow="0" w:firstColumn="0" w:lastColumn="0" w:oddVBand="0" w:evenVBand="0" w:oddHBand="0" w:evenHBand="0" w:firstRowFirstColumn="0" w:firstRowLastColumn="0" w:lastRowFirstColumn="0" w:lastRowLastColumn="0"/>
          <w:trHeight w:val="300"/>
        </w:trPr>
        <w:tc>
          <w:tcPr>
            <w:cnfStyle w:val="001000000100" w:firstRow="0" w:lastRow="0" w:firstColumn="1" w:lastColumn="0" w:oddVBand="0" w:evenVBand="0" w:oddHBand="0" w:evenHBand="0" w:firstRowFirstColumn="1" w:firstRowLastColumn="0" w:lastRowFirstColumn="0" w:lastRowLastColumn="0"/>
            <w:tcW w:w="1318" w:type="dxa"/>
            <w:hideMark/>
          </w:tcPr>
          <w:p w14:paraId="5D4F9669" w14:textId="77777777" w:rsidR="00544720" w:rsidRPr="00B24BAA" w:rsidRDefault="00544720" w:rsidP="001A7292">
            <w:pPr>
              <w:rPr>
                <w:rFonts w:ascii="Calibri" w:hAnsi="Calibri" w:cs="Calibri"/>
                <w:bCs/>
                <w:color w:val="FFFFFF"/>
                <w:sz w:val="22"/>
              </w:rPr>
            </w:pPr>
            <w:r w:rsidRPr="00B24BAA">
              <w:rPr>
                <w:rFonts w:ascii="Calibri" w:hAnsi="Calibri" w:cs="Calibri"/>
                <w:bCs/>
                <w:color w:val="FFFFFF"/>
                <w:sz w:val="22"/>
              </w:rPr>
              <w:t>Tips</w:t>
            </w:r>
          </w:p>
        </w:tc>
        <w:tc>
          <w:tcPr>
            <w:tcW w:w="2296" w:type="dxa"/>
            <w:hideMark/>
          </w:tcPr>
          <w:p w14:paraId="514A2A63" w14:textId="77777777" w:rsidR="00544720" w:rsidRPr="00B24BAA" w:rsidRDefault="00544720"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Nosaukums</w:t>
            </w:r>
          </w:p>
        </w:tc>
        <w:tc>
          <w:tcPr>
            <w:tcW w:w="1420" w:type="dxa"/>
            <w:noWrap/>
            <w:hideMark/>
          </w:tcPr>
          <w:p w14:paraId="2548F58D" w14:textId="77777777" w:rsidR="00544720" w:rsidRPr="00B24BAA" w:rsidRDefault="00544720"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Obligātums</w:t>
            </w:r>
          </w:p>
        </w:tc>
        <w:tc>
          <w:tcPr>
            <w:tcW w:w="4005" w:type="dxa"/>
            <w:hideMark/>
          </w:tcPr>
          <w:p w14:paraId="7B00F70A" w14:textId="77777777" w:rsidR="00544720" w:rsidRPr="00B24BAA" w:rsidRDefault="00544720"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Piezīmes</w:t>
            </w:r>
          </w:p>
        </w:tc>
      </w:tr>
      <w:tr w:rsidR="00544720" w:rsidRPr="00B24BAA" w14:paraId="03878309"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hideMark/>
          </w:tcPr>
          <w:p w14:paraId="27348ED7" w14:textId="77777777" w:rsidR="00544720" w:rsidRPr="00B24BAA" w:rsidRDefault="00544720" w:rsidP="001A7292">
            <w:pPr>
              <w:rPr>
                <w:rFonts w:ascii="Calibri" w:hAnsi="Calibri" w:cs="Calibri"/>
                <w:color w:val="000000"/>
                <w:sz w:val="22"/>
              </w:rPr>
            </w:pPr>
            <w:r w:rsidRPr="00B24BAA">
              <w:rPr>
                <w:rFonts w:ascii="Calibri" w:hAnsi="Calibri" w:cs="Calibri"/>
                <w:color w:val="000000"/>
                <w:sz w:val="22"/>
              </w:rPr>
              <w:t>Klasifikatora kods</w:t>
            </w:r>
          </w:p>
        </w:tc>
        <w:tc>
          <w:tcPr>
            <w:tcW w:w="2296" w:type="dxa"/>
            <w:hideMark/>
          </w:tcPr>
          <w:p w14:paraId="26588A46" w14:textId="5CA857D4" w:rsidR="00544720" w:rsidRPr="00B24BAA"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544720">
              <w:rPr>
                <w:rFonts w:ascii="Calibri" w:hAnsi="Calibri" w:cs="Calibri"/>
                <w:color w:val="000000"/>
                <w:sz w:val="22"/>
              </w:rPr>
              <w:t xml:space="preserve">Dokumenta </w:t>
            </w:r>
            <w:proofErr w:type="spellStart"/>
            <w:r w:rsidRPr="00544720">
              <w:rPr>
                <w:rFonts w:ascii="Calibri" w:hAnsi="Calibri" w:cs="Calibri"/>
                <w:color w:val="000000"/>
                <w:sz w:val="22"/>
              </w:rPr>
              <w:t>parakstitaja</w:t>
            </w:r>
            <w:proofErr w:type="spellEnd"/>
            <w:r w:rsidRPr="00544720">
              <w:rPr>
                <w:rFonts w:ascii="Calibri" w:hAnsi="Calibri" w:cs="Calibri"/>
                <w:color w:val="000000"/>
                <w:sz w:val="22"/>
              </w:rPr>
              <w:t xml:space="preserve"> kods</w:t>
            </w:r>
          </w:p>
        </w:tc>
        <w:tc>
          <w:tcPr>
            <w:tcW w:w="1420" w:type="dxa"/>
            <w:noWrap/>
            <w:hideMark/>
          </w:tcPr>
          <w:p w14:paraId="2DBD73CD" w14:textId="77777777" w:rsidR="00544720" w:rsidRPr="00B24BAA"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B24BAA">
              <w:rPr>
                <w:rFonts w:ascii="Calibri" w:hAnsi="Calibri" w:cs="Calibri"/>
                <w:color w:val="000000"/>
                <w:sz w:val="22"/>
              </w:rPr>
              <w:t>Obligāts</w:t>
            </w:r>
          </w:p>
        </w:tc>
        <w:tc>
          <w:tcPr>
            <w:tcW w:w="4005" w:type="dxa"/>
            <w:hideMark/>
          </w:tcPr>
          <w:p w14:paraId="5810472E" w14:textId="57584F9B" w:rsidR="00544720" w:rsidRPr="00B24BAA"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B24BAA">
              <w:rPr>
                <w:rFonts w:ascii="Calibri" w:hAnsi="Calibri" w:cs="Calibri"/>
                <w:color w:val="000000"/>
                <w:sz w:val="22"/>
              </w:rPr>
              <w:t>OID =</w:t>
            </w:r>
            <w:r w:rsidRPr="00544720">
              <w:rPr>
                <w:rFonts w:ascii="Calibri" w:hAnsi="Calibri" w:cs="Calibri"/>
                <w:color w:val="000000"/>
                <w:sz w:val="22"/>
              </w:rPr>
              <w:t>1.3.6.1.4.1.38760.2.1</w:t>
            </w:r>
          </w:p>
        </w:tc>
      </w:tr>
      <w:tr w:rsidR="00544720" w:rsidRPr="00B24BAA" w14:paraId="399BED2C"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1FB1986A" w14:textId="2DE688E0" w:rsidR="00544720" w:rsidRPr="00B24BAA" w:rsidRDefault="00544720" w:rsidP="001A7292">
            <w:pPr>
              <w:rPr>
                <w:rFonts w:ascii="Calibri" w:hAnsi="Calibri" w:cs="Calibri"/>
                <w:color w:val="000000"/>
                <w:sz w:val="22"/>
              </w:rPr>
            </w:pPr>
            <w:r>
              <w:rPr>
                <w:rFonts w:ascii="Calibri" w:hAnsi="Calibri" w:cs="Calibri"/>
                <w:color w:val="000000"/>
                <w:sz w:val="22"/>
              </w:rPr>
              <w:t>Klasifikatora kods</w:t>
            </w:r>
          </w:p>
        </w:tc>
        <w:tc>
          <w:tcPr>
            <w:tcW w:w="2296" w:type="dxa"/>
          </w:tcPr>
          <w:p w14:paraId="7B30D83F" w14:textId="524BA473" w:rsidR="00544720" w:rsidRP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544720">
              <w:rPr>
                <w:rFonts w:ascii="Calibri" w:hAnsi="Calibri" w:cs="Calibri"/>
                <w:color w:val="000000"/>
                <w:sz w:val="22"/>
              </w:rPr>
              <w:t>ĀP darbavieta</w:t>
            </w:r>
          </w:p>
        </w:tc>
        <w:tc>
          <w:tcPr>
            <w:tcW w:w="1420" w:type="dxa"/>
            <w:noWrap/>
          </w:tcPr>
          <w:p w14:paraId="1BE4DC81" w14:textId="77777777" w:rsidR="00544720" w:rsidRPr="00B24BAA"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35EBFED4" w14:textId="4B93CB11" w:rsidR="00544720" w:rsidRPr="00B24BAA"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 xml:space="preserve">OID= </w:t>
            </w:r>
            <w:r w:rsidRPr="00544720">
              <w:rPr>
                <w:rFonts w:ascii="Calibri" w:hAnsi="Calibri" w:cs="Calibri"/>
                <w:color w:val="000000"/>
                <w:sz w:val="22"/>
              </w:rPr>
              <w:t>1.3.6.1.4.1.38760.2.37</w:t>
            </w:r>
          </w:p>
        </w:tc>
      </w:tr>
      <w:tr w:rsidR="00544720" w:rsidRPr="00B24BAA" w14:paraId="0EF3DC43"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7CB12F9F" w14:textId="3C55BC2C" w:rsidR="00544720" w:rsidRDefault="00544720" w:rsidP="001A7292">
            <w:pPr>
              <w:rPr>
                <w:rFonts w:ascii="Calibri" w:hAnsi="Calibri" w:cs="Calibri"/>
                <w:color w:val="000000"/>
                <w:sz w:val="22"/>
              </w:rPr>
            </w:pPr>
            <w:r>
              <w:rPr>
                <w:rFonts w:ascii="Calibri" w:hAnsi="Calibri" w:cs="Calibri"/>
                <w:color w:val="000000"/>
                <w:sz w:val="22"/>
              </w:rPr>
              <w:t>Teksts</w:t>
            </w:r>
          </w:p>
        </w:tc>
        <w:tc>
          <w:tcPr>
            <w:tcW w:w="2296" w:type="dxa"/>
          </w:tcPr>
          <w:p w14:paraId="347CE577" w14:textId="5BD0965C" w:rsidR="00544720" w:rsidRP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544720">
              <w:rPr>
                <w:rFonts w:ascii="Calibri" w:hAnsi="Calibri" w:cs="Calibri"/>
                <w:color w:val="000000"/>
                <w:sz w:val="22"/>
              </w:rPr>
              <w:t xml:space="preserve">Dokumenta </w:t>
            </w:r>
            <w:proofErr w:type="spellStart"/>
            <w:r w:rsidRPr="00544720">
              <w:rPr>
                <w:rFonts w:ascii="Calibri" w:hAnsi="Calibri" w:cs="Calibri"/>
                <w:color w:val="000000"/>
                <w:sz w:val="22"/>
              </w:rPr>
              <w:t>parakstitaja</w:t>
            </w:r>
            <w:proofErr w:type="spellEnd"/>
            <w:r w:rsidRPr="00544720">
              <w:rPr>
                <w:rFonts w:ascii="Calibri" w:hAnsi="Calibri" w:cs="Calibri"/>
                <w:color w:val="000000"/>
                <w:sz w:val="22"/>
              </w:rPr>
              <w:t xml:space="preserve"> </w:t>
            </w:r>
            <w:proofErr w:type="spellStart"/>
            <w:r w:rsidRPr="00544720">
              <w:rPr>
                <w:rFonts w:ascii="Calibri" w:hAnsi="Calibri" w:cs="Calibri"/>
                <w:color w:val="000000"/>
                <w:sz w:val="22"/>
              </w:rPr>
              <w:t>vārds,uzvārds</w:t>
            </w:r>
            <w:proofErr w:type="spellEnd"/>
          </w:p>
        </w:tc>
        <w:tc>
          <w:tcPr>
            <w:tcW w:w="1420" w:type="dxa"/>
            <w:noWrap/>
          </w:tcPr>
          <w:p w14:paraId="367BE611" w14:textId="684BAF92" w:rsidR="00544720" w:rsidRPr="00B24BAA"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Obligāts</w:t>
            </w:r>
          </w:p>
        </w:tc>
        <w:tc>
          <w:tcPr>
            <w:tcW w:w="4005" w:type="dxa"/>
          </w:tcPr>
          <w:p w14:paraId="4A35D9DD" w14:textId="77777777"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544720" w:rsidRPr="00B24BAA" w14:paraId="29A01279"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31D73A4E" w14:textId="7CF167D2" w:rsidR="00544720" w:rsidRDefault="00544720" w:rsidP="001A7292">
            <w:pPr>
              <w:rPr>
                <w:rFonts w:ascii="Calibri" w:hAnsi="Calibri" w:cs="Calibri"/>
                <w:color w:val="000000"/>
                <w:sz w:val="22"/>
              </w:rPr>
            </w:pPr>
            <w:r>
              <w:rPr>
                <w:rFonts w:ascii="Calibri" w:hAnsi="Calibri" w:cs="Calibri"/>
                <w:color w:val="000000"/>
                <w:sz w:val="22"/>
              </w:rPr>
              <w:t>Klasifikatora kods</w:t>
            </w:r>
          </w:p>
        </w:tc>
        <w:tc>
          <w:tcPr>
            <w:tcW w:w="2296" w:type="dxa"/>
          </w:tcPr>
          <w:p w14:paraId="28E49116" w14:textId="0AAEB8B2" w:rsidR="00544720" w:rsidRP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544720">
              <w:rPr>
                <w:rFonts w:ascii="Calibri" w:hAnsi="Calibri" w:cs="Calibri"/>
                <w:color w:val="000000"/>
                <w:sz w:val="22"/>
              </w:rPr>
              <w:t xml:space="preserve">Ārstniecības iestādes </w:t>
            </w:r>
            <w:r>
              <w:rPr>
                <w:rFonts w:ascii="Calibri" w:hAnsi="Calibri" w:cs="Calibri"/>
                <w:color w:val="000000"/>
                <w:sz w:val="22"/>
              </w:rPr>
              <w:t>filiāle</w:t>
            </w:r>
          </w:p>
        </w:tc>
        <w:tc>
          <w:tcPr>
            <w:tcW w:w="1420" w:type="dxa"/>
            <w:noWrap/>
          </w:tcPr>
          <w:p w14:paraId="639ECF28" w14:textId="77777777"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5E7E2D63" w14:textId="2AF764C9"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 xml:space="preserve">OID = </w:t>
            </w:r>
            <w:r w:rsidRPr="00544720">
              <w:rPr>
                <w:rFonts w:ascii="Calibri" w:hAnsi="Calibri" w:cs="Calibri"/>
                <w:color w:val="000000"/>
                <w:sz w:val="22"/>
              </w:rPr>
              <w:t>1.3.6.1.4.1.38760.2.29</w:t>
            </w:r>
          </w:p>
        </w:tc>
      </w:tr>
      <w:tr w:rsidR="00544720" w:rsidRPr="00B24BAA" w14:paraId="0B95199F"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63EE0FA6" w14:textId="7204A3F4" w:rsidR="00544720" w:rsidRDefault="00544720" w:rsidP="001A7292">
            <w:pPr>
              <w:rPr>
                <w:rFonts w:ascii="Calibri" w:hAnsi="Calibri" w:cs="Calibri"/>
                <w:color w:val="000000"/>
                <w:sz w:val="22"/>
              </w:rPr>
            </w:pPr>
            <w:r>
              <w:rPr>
                <w:rFonts w:ascii="Calibri" w:hAnsi="Calibri" w:cs="Calibri"/>
                <w:color w:val="000000"/>
                <w:sz w:val="22"/>
              </w:rPr>
              <w:t>Teksts</w:t>
            </w:r>
          </w:p>
        </w:tc>
        <w:tc>
          <w:tcPr>
            <w:tcW w:w="2296" w:type="dxa"/>
          </w:tcPr>
          <w:p w14:paraId="3EDB3A8E" w14:textId="45627E88" w:rsidR="00544720" w:rsidRP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544720">
              <w:rPr>
                <w:rFonts w:ascii="Calibri" w:hAnsi="Calibri" w:cs="Calibri"/>
                <w:color w:val="000000"/>
                <w:sz w:val="22"/>
              </w:rPr>
              <w:t xml:space="preserve">Turētāja organizācijas </w:t>
            </w:r>
            <w:r>
              <w:rPr>
                <w:rFonts w:ascii="Calibri" w:hAnsi="Calibri" w:cs="Calibri"/>
                <w:color w:val="000000"/>
                <w:sz w:val="22"/>
              </w:rPr>
              <w:t>filiāle</w:t>
            </w:r>
          </w:p>
        </w:tc>
        <w:tc>
          <w:tcPr>
            <w:tcW w:w="1420" w:type="dxa"/>
            <w:noWrap/>
          </w:tcPr>
          <w:p w14:paraId="7B623EF6" w14:textId="77777777"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03165A5B" w14:textId="77777777"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544720" w:rsidRPr="00B24BAA" w14:paraId="127AD9D8"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63364AF8" w14:textId="0E03E7C6" w:rsidR="00544720" w:rsidRDefault="00544720" w:rsidP="001A7292">
            <w:pPr>
              <w:rPr>
                <w:rFonts w:ascii="Calibri" w:hAnsi="Calibri" w:cs="Calibri"/>
                <w:color w:val="000000"/>
                <w:sz w:val="22"/>
              </w:rPr>
            </w:pPr>
            <w:r>
              <w:rPr>
                <w:rFonts w:ascii="Calibri" w:hAnsi="Calibri" w:cs="Calibri"/>
                <w:color w:val="000000"/>
                <w:sz w:val="22"/>
              </w:rPr>
              <w:t>Teksts</w:t>
            </w:r>
          </w:p>
        </w:tc>
        <w:tc>
          <w:tcPr>
            <w:tcW w:w="2296" w:type="dxa"/>
          </w:tcPr>
          <w:p w14:paraId="34E6FAD7" w14:textId="7E6B408E" w:rsidR="00544720" w:rsidRP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544720">
              <w:rPr>
                <w:rFonts w:ascii="Calibri" w:hAnsi="Calibri" w:cs="Calibri"/>
                <w:color w:val="000000"/>
                <w:sz w:val="22"/>
              </w:rPr>
              <w:t xml:space="preserve">Turētāja organizācijas </w:t>
            </w:r>
            <w:proofErr w:type="spellStart"/>
            <w:r w:rsidRPr="00544720">
              <w:rPr>
                <w:rFonts w:ascii="Calibri" w:hAnsi="Calibri" w:cs="Calibri"/>
                <w:color w:val="000000"/>
                <w:sz w:val="22"/>
              </w:rPr>
              <w:t>filiales</w:t>
            </w:r>
            <w:proofErr w:type="spellEnd"/>
            <w:r w:rsidRPr="00544720">
              <w:rPr>
                <w:rFonts w:ascii="Calibri" w:hAnsi="Calibri" w:cs="Calibri"/>
                <w:color w:val="000000"/>
                <w:sz w:val="22"/>
              </w:rPr>
              <w:t xml:space="preserve"> adrese</w:t>
            </w:r>
          </w:p>
        </w:tc>
        <w:tc>
          <w:tcPr>
            <w:tcW w:w="1420" w:type="dxa"/>
            <w:noWrap/>
          </w:tcPr>
          <w:p w14:paraId="1C31CF6B" w14:textId="77777777"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3DEEF006" w14:textId="77777777"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544720" w:rsidRPr="00B24BAA" w14:paraId="7F3CAE5B"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25AEA3DC" w14:textId="55F9C9C0" w:rsidR="00544720" w:rsidRDefault="00544720" w:rsidP="001A7292">
            <w:pPr>
              <w:rPr>
                <w:rFonts w:ascii="Calibri" w:hAnsi="Calibri" w:cs="Calibri"/>
                <w:color w:val="000000"/>
                <w:sz w:val="22"/>
              </w:rPr>
            </w:pPr>
            <w:r>
              <w:rPr>
                <w:rFonts w:ascii="Calibri" w:hAnsi="Calibri" w:cs="Calibri"/>
                <w:color w:val="000000"/>
                <w:sz w:val="22"/>
              </w:rPr>
              <w:t>Teksts</w:t>
            </w:r>
          </w:p>
        </w:tc>
        <w:tc>
          <w:tcPr>
            <w:tcW w:w="2296" w:type="dxa"/>
          </w:tcPr>
          <w:p w14:paraId="37D0FC8C" w14:textId="414EF7F0" w:rsidR="00544720" w:rsidRP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544720">
              <w:rPr>
                <w:rFonts w:ascii="Calibri" w:hAnsi="Calibri" w:cs="Calibri"/>
                <w:color w:val="000000"/>
                <w:sz w:val="22"/>
              </w:rPr>
              <w:t xml:space="preserve">Turētāja </w:t>
            </w:r>
            <w:proofErr w:type="spellStart"/>
            <w:r w:rsidRPr="00544720">
              <w:rPr>
                <w:rFonts w:ascii="Calibri" w:hAnsi="Calibri" w:cs="Calibri"/>
                <w:color w:val="000000"/>
                <w:sz w:val="22"/>
              </w:rPr>
              <w:t>filiales</w:t>
            </w:r>
            <w:proofErr w:type="spellEnd"/>
            <w:r w:rsidRPr="00544720">
              <w:rPr>
                <w:rFonts w:ascii="Calibri" w:hAnsi="Calibri" w:cs="Calibri"/>
                <w:color w:val="000000"/>
                <w:sz w:val="22"/>
              </w:rPr>
              <w:t xml:space="preserve"> </w:t>
            </w:r>
            <w:proofErr w:type="spellStart"/>
            <w:r w:rsidRPr="00544720">
              <w:rPr>
                <w:rFonts w:ascii="Calibri" w:hAnsi="Calibri" w:cs="Calibri"/>
                <w:color w:val="000000"/>
                <w:sz w:val="22"/>
              </w:rPr>
              <w:t>telefons,fakss,e</w:t>
            </w:r>
            <w:proofErr w:type="spellEnd"/>
            <w:r w:rsidRPr="00544720">
              <w:rPr>
                <w:rFonts w:ascii="Calibri" w:hAnsi="Calibri" w:cs="Calibri"/>
                <w:color w:val="000000"/>
                <w:sz w:val="22"/>
              </w:rPr>
              <w:t>-pasts</w:t>
            </w:r>
          </w:p>
        </w:tc>
        <w:tc>
          <w:tcPr>
            <w:tcW w:w="1420" w:type="dxa"/>
            <w:noWrap/>
          </w:tcPr>
          <w:p w14:paraId="67756797" w14:textId="77777777"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1E13F8CE" w14:textId="77777777"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bl>
    <w:p w14:paraId="4F0D0660" w14:textId="77777777" w:rsidR="00544720" w:rsidRPr="001A7292" w:rsidRDefault="00544720" w:rsidP="001A7292"/>
    <w:p w14:paraId="0D1CAD77" w14:textId="77777777" w:rsidR="00774D1A" w:rsidRDefault="00774D1A" w:rsidP="00774D1A">
      <w:pPr>
        <w:pStyle w:val="Heading2"/>
      </w:pPr>
      <w:bookmarkStart w:id="26" w:name="_Toc362964517"/>
      <w:r w:rsidRPr="003F68B5">
        <w:t>Informācija par pacienta ģimenes ārstu</w:t>
      </w:r>
      <w:bookmarkEnd w:id="26"/>
    </w:p>
    <w:tbl>
      <w:tblPr>
        <w:tblStyle w:val="TableStyle"/>
        <w:tblW w:w="9039" w:type="dxa"/>
        <w:tblLook w:val="04A0" w:firstRow="1" w:lastRow="0" w:firstColumn="1" w:lastColumn="0" w:noHBand="0" w:noVBand="1"/>
      </w:tblPr>
      <w:tblGrid>
        <w:gridCol w:w="1318"/>
        <w:gridCol w:w="2296"/>
        <w:gridCol w:w="1420"/>
        <w:gridCol w:w="4005"/>
      </w:tblGrid>
      <w:tr w:rsidR="00544720" w:rsidRPr="00B24BAA" w14:paraId="36E010B0" w14:textId="77777777" w:rsidTr="001A7292">
        <w:trPr>
          <w:cnfStyle w:val="100000000000" w:firstRow="1" w:lastRow="0" w:firstColumn="0" w:lastColumn="0" w:oddVBand="0" w:evenVBand="0" w:oddHBand="0" w:evenHBand="0" w:firstRowFirstColumn="0" w:firstRowLastColumn="0" w:lastRowFirstColumn="0" w:lastRowLastColumn="0"/>
          <w:trHeight w:val="300"/>
        </w:trPr>
        <w:tc>
          <w:tcPr>
            <w:cnfStyle w:val="001000000100" w:firstRow="0" w:lastRow="0" w:firstColumn="1" w:lastColumn="0" w:oddVBand="0" w:evenVBand="0" w:oddHBand="0" w:evenHBand="0" w:firstRowFirstColumn="1" w:firstRowLastColumn="0" w:lastRowFirstColumn="0" w:lastRowLastColumn="0"/>
            <w:tcW w:w="1318" w:type="dxa"/>
            <w:hideMark/>
          </w:tcPr>
          <w:p w14:paraId="46219669" w14:textId="77777777" w:rsidR="00544720" w:rsidRPr="00B24BAA" w:rsidRDefault="00544720" w:rsidP="001A7292">
            <w:pPr>
              <w:rPr>
                <w:rFonts w:ascii="Calibri" w:hAnsi="Calibri" w:cs="Calibri"/>
                <w:bCs/>
                <w:color w:val="FFFFFF"/>
                <w:sz w:val="22"/>
              </w:rPr>
            </w:pPr>
            <w:r w:rsidRPr="00B24BAA">
              <w:rPr>
                <w:rFonts w:ascii="Calibri" w:hAnsi="Calibri" w:cs="Calibri"/>
                <w:bCs/>
                <w:color w:val="FFFFFF"/>
                <w:sz w:val="22"/>
              </w:rPr>
              <w:t>Tips</w:t>
            </w:r>
          </w:p>
        </w:tc>
        <w:tc>
          <w:tcPr>
            <w:tcW w:w="2296" w:type="dxa"/>
            <w:hideMark/>
          </w:tcPr>
          <w:p w14:paraId="1194145D" w14:textId="77777777" w:rsidR="00544720" w:rsidRPr="00B24BAA" w:rsidRDefault="00544720"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Nosaukums</w:t>
            </w:r>
          </w:p>
        </w:tc>
        <w:tc>
          <w:tcPr>
            <w:tcW w:w="1420" w:type="dxa"/>
            <w:noWrap/>
            <w:hideMark/>
          </w:tcPr>
          <w:p w14:paraId="78DDDB92" w14:textId="77777777" w:rsidR="00544720" w:rsidRPr="00B24BAA" w:rsidRDefault="00544720"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Obligātums</w:t>
            </w:r>
          </w:p>
        </w:tc>
        <w:tc>
          <w:tcPr>
            <w:tcW w:w="4005" w:type="dxa"/>
            <w:hideMark/>
          </w:tcPr>
          <w:p w14:paraId="723D5B2F" w14:textId="77777777" w:rsidR="00544720" w:rsidRPr="00B24BAA" w:rsidRDefault="00544720"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Piezīmes</w:t>
            </w:r>
          </w:p>
        </w:tc>
      </w:tr>
      <w:tr w:rsidR="00544720" w:rsidRPr="00B24BAA" w14:paraId="74E1D014"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hideMark/>
          </w:tcPr>
          <w:p w14:paraId="4CECF818" w14:textId="77777777" w:rsidR="00544720" w:rsidRPr="00B24BAA" w:rsidRDefault="00544720" w:rsidP="001A7292">
            <w:pPr>
              <w:rPr>
                <w:rFonts w:ascii="Calibri" w:hAnsi="Calibri" w:cs="Calibri"/>
                <w:color w:val="000000"/>
                <w:sz w:val="22"/>
              </w:rPr>
            </w:pPr>
            <w:r w:rsidRPr="00B24BAA">
              <w:rPr>
                <w:rFonts w:ascii="Calibri" w:hAnsi="Calibri" w:cs="Calibri"/>
                <w:color w:val="000000"/>
                <w:sz w:val="22"/>
              </w:rPr>
              <w:t>Klasifikatora kods</w:t>
            </w:r>
          </w:p>
        </w:tc>
        <w:tc>
          <w:tcPr>
            <w:tcW w:w="2296" w:type="dxa"/>
            <w:hideMark/>
          </w:tcPr>
          <w:p w14:paraId="39F6877D" w14:textId="7AB9EF07" w:rsidR="00544720" w:rsidRPr="00B24BAA"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544720">
              <w:rPr>
                <w:rFonts w:ascii="Calibri" w:hAnsi="Calibri" w:cs="Calibri"/>
                <w:color w:val="000000"/>
                <w:sz w:val="22"/>
              </w:rPr>
              <w:t>Ārsta kods</w:t>
            </w:r>
          </w:p>
        </w:tc>
        <w:tc>
          <w:tcPr>
            <w:tcW w:w="1420" w:type="dxa"/>
            <w:noWrap/>
            <w:hideMark/>
          </w:tcPr>
          <w:p w14:paraId="41B886EC" w14:textId="77777777" w:rsidR="00544720" w:rsidRPr="00B24BAA"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B24BAA">
              <w:rPr>
                <w:rFonts w:ascii="Calibri" w:hAnsi="Calibri" w:cs="Calibri"/>
                <w:color w:val="000000"/>
                <w:sz w:val="22"/>
              </w:rPr>
              <w:t>Obligāts</w:t>
            </w:r>
          </w:p>
        </w:tc>
        <w:tc>
          <w:tcPr>
            <w:tcW w:w="4005" w:type="dxa"/>
            <w:hideMark/>
          </w:tcPr>
          <w:p w14:paraId="5F1CF4A2" w14:textId="77777777" w:rsidR="00544720" w:rsidRPr="00B24BAA"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B24BAA">
              <w:rPr>
                <w:rFonts w:ascii="Calibri" w:hAnsi="Calibri" w:cs="Calibri"/>
                <w:color w:val="000000"/>
                <w:sz w:val="22"/>
              </w:rPr>
              <w:t>OID =</w:t>
            </w:r>
            <w:r w:rsidRPr="00544720">
              <w:rPr>
                <w:rFonts w:ascii="Calibri" w:hAnsi="Calibri" w:cs="Calibri"/>
                <w:color w:val="000000"/>
                <w:sz w:val="22"/>
              </w:rPr>
              <w:t>1.3.6.1.4.1.38760.2.1</w:t>
            </w:r>
          </w:p>
        </w:tc>
      </w:tr>
      <w:tr w:rsidR="00544720" w:rsidRPr="00B24BAA" w14:paraId="037522CC"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15F87851" w14:textId="77777777" w:rsidR="00544720" w:rsidRPr="00B24BAA" w:rsidRDefault="00544720" w:rsidP="001A7292">
            <w:pPr>
              <w:rPr>
                <w:rFonts w:ascii="Calibri" w:hAnsi="Calibri" w:cs="Calibri"/>
                <w:color w:val="000000"/>
                <w:sz w:val="22"/>
              </w:rPr>
            </w:pPr>
            <w:r>
              <w:rPr>
                <w:rFonts w:ascii="Calibri" w:hAnsi="Calibri" w:cs="Calibri"/>
                <w:color w:val="000000"/>
                <w:sz w:val="22"/>
              </w:rPr>
              <w:t>Klasifikatora kods</w:t>
            </w:r>
          </w:p>
        </w:tc>
        <w:tc>
          <w:tcPr>
            <w:tcW w:w="2296" w:type="dxa"/>
          </w:tcPr>
          <w:p w14:paraId="782C8860" w14:textId="77777777" w:rsidR="00544720" w:rsidRP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544720">
              <w:rPr>
                <w:rFonts w:ascii="Calibri" w:hAnsi="Calibri" w:cs="Calibri"/>
                <w:color w:val="000000"/>
                <w:sz w:val="22"/>
              </w:rPr>
              <w:t>ĀP darbavieta</w:t>
            </w:r>
          </w:p>
        </w:tc>
        <w:tc>
          <w:tcPr>
            <w:tcW w:w="1420" w:type="dxa"/>
            <w:noWrap/>
          </w:tcPr>
          <w:p w14:paraId="5F78B99E" w14:textId="77777777" w:rsidR="00544720" w:rsidRPr="00B24BAA"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3575CE39" w14:textId="77777777" w:rsidR="00544720" w:rsidRPr="00B24BAA"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 xml:space="preserve">OID= </w:t>
            </w:r>
            <w:r w:rsidRPr="00544720">
              <w:rPr>
                <w:rFonts w:ascii="Calibri" w:hAnsi="Calibri" w:cs="Calibri"/>
                <w:color w:val="000000"/>
                <w:sz w:val="22"/>
              </w:rPr>
              <w:t>1.3.6.1.4.1.38760.2.37</w:t>
            </w:r>
          </w:p>
        </w:tc>
      </w:tr>
      <w:tr w:rsidR="00544720" w:rsidRPr="00B24BAA" w14:paraId="586BFF24"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3FC4A787" w14:textId="77777777" w:rsidR="00544720" w:rsidRDefault="00544720" w:rsidP="001A7292">
            <w:pPr>
              <w:rPr>
                <w:rFonts w:ascii="Calibri" w:hAnsi="Calibri" w:cs="Calibri"/>
                <w:color w:val="000000"/>
                <w:sz w:val="22"/>
              </w:rPr>
            </w:pPr>
            <w:r>
              <w:rPr>
                <w:rFonts w:ascii="Calibri" w:hAnsi="Calibri" w:cs="Calibri"/>
                <w:color w:val="000000"/>
                <w:sz w:val="22"/>
              </w:rPr>
              <w:t>Teksts</w:t>
            </w:r>
          </w:p>
        </w:tc>
        <w:tc>
          <w:tcPr>
            <w:tcW w:w="2296" w:type="dxa"/>
          </w:tcPr>
          <w:p w14:paraId="765BC174" w14:textId="7DC69D5B" w:rsidR="00544720" w:rsidRP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544720">
              <w:rPr>
                <w:rFonts w:ascii="Calibri" w:hAnsi="Calibri" w:cs="Calibri"/>
                <w:color w:val="000000"/>
                <w:sz w:val="22"/>
              </w:rPr>
              <w:t>Ģimenes ārsta adrese</w:t>
            </w:r>
          </w:p>
        </w:tc>
        <w:tc>
          <w:tcPr>
            <w:tcW w:w="1420" w:type="dxa"/>
            <w:noWrap/>
          </w:tcPr>
          <w:p w14:paraId="3919700F" w14:textId="6CAE0539" w:rsidR="00544720" w:rsidRPr="00B24BAA"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1FECBF1A" w14:textId="77777777"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544720" w:rsidRPr="00B24BAA" w14:paraId="55EABB77"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4227F8D8" w14:textId="39EFB002" w:rsidR="00544720" w:rsidRDefault="00544720" w:rsidP="001A7292">
            <w:pPr>
              <w:rPr>
                <w:rFonts w:ascii="Calibri" w:hAnsi="Calibri" w:cs="Calibri"/>
                <w:color w:val="000000"/>
                <w:sz w:val="22"/>
              </w:rPr>
            </w:pPr>
            <w:r>
              <w:rPr>
                <w:rFonts w:ascii="Calibri" w:hAnsi="Calibri" w:cs="Calibri"/>
                <w:color w:val="000000"/>
                <w:sz w:val="22"/>
              </w:rPr>
              <w:t>Teksts</w:t>
            </w:r>
          </w:p>
        </w:tc>
        <w:tc>
          <w:tcPr>
            <w:tcW w:w="2296" w:type="dxa"/>
          </w:tcPr>
          <w:p w14:paraId="12825E79" w14:textId="3E1C0B4C" w:rsidR="00544720" w:rsidRP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544720">
              <w:rPr>
                <w:rFonts w:ascii="Calibri" w:hAnsi="Calibri" w:cs="Calibri"/>
                <w:color w:val="000000"/>
                <w:sz w:val="22"/>
              </w:rPr>
              <w:t>Ģimenes ārsta e-pasts un tālruņa numurs</w:t>
            </w:r>
          </w:p>
        </w:tc>
        <w:tc>
          <w:tcPr>
            <w:tcW w:w="1420" w:type="dxa"/>
            <w:noWrap/>
          </w:tcPr>
          <w:p w14:paraId="2E6EFFEE" w14:textId="77777777"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735D1B3C" w14:textId="258620A6"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544720" w:rsidRPr="00B24BAA" w14:paraId="056F6D45"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2926A903" w14:textId="77777777" w:rsidR="00544720" w:rsidRDefault="00544720" w:rsidP="001A7292">
            <w:pPr>
              <w:rPr>
                <w:rFonts w:ascii="Calibri" w:hAnsi="Calibri" w:cs="Calibri"/>
                <w:color w:val="000000"/>
                <w:sz w:val="22"/>
              </w:rPr>
            </w:pPr>
            <w:r>
              <w:rPr>
                <w:rFonts w:ascii="Calibri" w:hAnsi="Calibri" w:cs="Calibri"/>
                <w:color w:val="000000"/>
                <w:sz w:val="22"/>
              </w:rPr>
              <w:t>Teksts</w:t>
            </w:r>
          </w:p>
        </w:tc>
        <w:tc>
          <w:tcPr>
            <w:tcW w:w="2296" w:type="dxa"/>
          </w:tcPr>
          <w:p w14:paraId="4B2E9754" w14:textId="5BDA17CE" w:rsidR="00544720" w:rsidRP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544720">
              <w:rPr>
                <w:rFonts w:ascii="Calibri" w:hAnsi="Calibri" w:cs="Calibri"/>
                <w:color w:val="000000"/>
                <w:sz w:val="22"/>
              </w:rPr>
              <w:t>Ģimenes ārsta vārds, uzvārds</w:t>
            </w:r>
          </w:p>
        </w:tc>
        <w:tc>
          <w:tcPr>
            <w:tcW w:w="1420" w:type="dxa"/>
            <w:noWrap/>
          </w:tcPr>
          <w:p w14:paraId="5570570B" w14:textId="43E2AAC0"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Obligāts</w:t>
            </w:r>
          </w:p>
        </w:tc>
        <w:tc>
          <w:tcPr>
            <w:tcW w:w="4005" w:type="dxa"/>
          </w:tcPr>
          <w:p w14:paraId="51C81F8E" w14:textId="77777777"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544720" w:rsidRPr="00B24BAA" w14:paraId="47688C4D"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797DF91D" w14:textId="65F3E229" w:rsidR="00544720" w:rsidRDefault="00544720" w:rsidP="001A7292">
            <w:pPr>
              <w:rPr>
                <w:rFonts w:ascii="Calibri" w:hAnsi="Calibri" w:cs="Calibri"/>
                <w:color w:val="000000"/>
                <w:sz w:val="22"/>
              </w:rPr>
            </w:pPr>
            <w:r>
              <w:rPr>
                <w:rFonts w:ascii="Calibri" w:hAnsi="Calibri" w:cs="Calibri"/>
                <w:color w:val="000000"/>
                <w:sz w:val="22"/>
              </w:rPr>
              <w:t>Klasifikatora kods</w:t>
            </w:r>
          </w:p>
        </w:tc>
        <w:tc>
          <w:tcPr>
            <w:tcW w:w="2296" w:type="dxa"/>
          </w:tcPr>
          <w:p w14:paraId="70CAC246" w14:textId="37AC2F77" w:rsidR="00544720" w:rsidRP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544720">
              <w:rPr>
                <w:rFonts w:ascii="Calibri" w:hAnsi="Calibri" w:cs="Calibri"/>
                <w:color w:val="000000"/>
                <w:sz w:val="22"/>
              </w:rPr>
              <w:t>Ārstniecības iestādes kods</w:t>
            </w:r>
          </w:p>
        </w:tc>
        <w:tc>
          <w:tcPr>
            <w:tcW w:w="1420" w:type="dxa"/>
            <w:noWrap/>
          </w:tcPr>
          <w:p w14:paraId="2D8BDCA9" w14:textId="77777777"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699D0227" w14:textId="33852FC1" w:rsidR="00544720" w:rsidRDefault="0054472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 xml:space="preserve">OID = </w:t>
            </w:r>
            <w:r w:rsidRPr="00544720">
              <w:rPr>
                <w:rFonts w:ascii="Calibri" w:hAnsi="Calibri" w:cs="Calibri"/>
                <w:color w:val="000000"/>
                <w:sz w:val="22"/>
              </w:rPr>
              <w:t>1.3.6.1.4.1.38760.2.23</w:t>
            </w:r>
          </w:p>
        </w:tc>
      </w:tr>
    </w:tbl>
    <w:p w14:paraId="0D97A56E" w14:textId="77777777" w:rsidR="00774D1A" w:rsidRDefault="00774D1A" w:rsidP="00774D1A">
      <w:pPr>
        <w:pStyle w:val="ISBulletText"/>
        <w:numPr>
          <w:ilvl w:val="0"/>
          <w:numId w:val="0"/>
        </w:numPr>
      </w:pPr>
    </w:p>
    <w:p w14:paraId="0DB22CA7" w14:textId="77777777" w:rsidR="00774D1A" w:rsidRDefault="00774D1A" w:rsidP="00774D1A">
      <w:pPr>
        <w:pStyle w:val="Heading2"/>
      </w:pPr>
      <w:bookmarkStart w:id="27" w:name="_Toc318143832"/>
      <w:bookmarkStart w:id="28" w:name="_Toc362964518"/>
      <w:r>
        <w:t>Pacienta nosūtītāja informācija</w:t>
      </w:r>
      <w:bookmarkEnd w:id="27"/>
      <w:bookmarkEnd w:id="28"/>
    </w:p>
    <w:p w14:paraId="0767C548" w14:textId="184BFF09" w:rsidR="00774D1A" w:rsidRPr="00774D1A" w:rsidRDefault="002202DF" w:rsidP="00774D1A">
      <w:pPr>
        <w:pStyle w:val="ISBulletText"/>
        <w:numPr>
          <w:ilvl w:val="0"/>
          <w:numId w:val="0"/>
        </w:numPr>
        <w:rPr>
          <w:rFonts w:ascii="Arial" w:hAnsi="Arial"/>
        </w:rPr>
      </w:pPr>
      <w:r>
        <w:rPr>
          <w:rFonts w:ascii="Arial" w:hAnsi="Arial"/>
        </w:rPr>
        <w:t>Neobligāta sekcija, kurā iekļauj i</w:t>
      </w:r>
      <w:r w:rsidR="00774D1A" w:rsidRPr="00774D1A">
        <w:rPr>
          <w:rFonts w:ascii="Arial" w:hAnsi="Arial"/>
        </w:rPr>
        <w:t>nformācij</w:t>
      </w:r>
      <w:r>
        <w:rPr>
          <w:rFonts w:ascii="Arial" w:hAnsi="Arial"/>
        </w:rPr>
        <w:t>u</w:t>
      </w:r>
      <w:r w:rsidR="00774D1A" w:rsidRPr="00774D1A">
        <w:rPr>
          <w:rFonts w:ascii="Arial" w:hAnsi="Arial"/>
        </w:rPr>
        <w:t xml:space="preserve"> par ārstu, kurš nosūtīja pacientu uz stacionāru:</w:t>
      </w:r>
    </w:p>
    <w:tbl>
      <w:tblPr>
        <w:tblStyle w:val="TableStyle"/>
        <w:tblW w:w="9039" w:type="dxa"/>
        <w:tblLook w:val="04A0" w:firstRow="1" w:lastRow="0" w:firstColumn="1" w:lastColumn="0" w:noHBand="0" w:noVBand="1"/>
      </w:tblPr>
      <w:tblGrid>
        <w:gridCol w:w="1318"/>
        <w:gridCol w:w="2296"/>
        <w:gridCol w:w="1420"/>
        <w:gridCol w:w="4005"/>
      </w:tblGrid>
      <w:tr w:rsidR="00433DF7" w:rsidRPr="00B24BAA" w14:paraId="5C1B224C" w14:textId="77777777" w:rsidTr="001A7292">
        <w:trPr>
          <w:cnfStyle w:val="100000000000" w:firstRow="1" w:lastRow="0" w:firstColumn="0" w:lastColumn="0" w:oddVBand="0" w:evenVBand="0" w:oddHBand="0" w:evenHBand="0" w:firstRowFirstColumn="0" w:firstRowLastColumn="0" w:lastRowFirstColumn="0" w:lastRowLastColumn="0"/>
          <w:trHeight w:val="300"/>
        </w:trPr>
        <w:tc>
          <w:tcPr>
            <w:cnfStyle w:val="001000000100" w:firstRow="0" w:lastRow="0" w:firstColumn="1" w:lastColumn="0" w:oddVBand="0" w:evenVBand="0" w:oddHBand="0" w:evenHBand="0" w:firstRowFirstColumn="1" w:firstRowLastColumn="0" w:lastRowFirstColumn="0" w:lastRowLastColumn="0"/>
            <w:tcW w:w="1318" w:type="dxa"/>
            <w:hideMark/>
          </w:tcPr>
          <w:p w14:paraId="4DC71C9F" w14:textId="77777777" w:rsidR="00433DF7" w:rsidRPr="00B24BAA" w:rsidRDefault="00433DF7" w:rsidP="001A7292">
            <w:pPr>
              <w:rPr>
                <w:rFonts w:ascii="Calibri" w:hAnsi="Calibri" w:cs="Calibri"/>
                <w:bCs/>
                <w:color w:val="FFFFFF"/>
                <w:sz w:val="22"/>
              </w:rPr>
            </w:pPr>
            <w:r w:rsidRPr="00B24BAA">
              <w:rPr>
                <w:rFonts w:ascii="Calibri" w:hAnsi="Calibri" w:cs="Calibri"/>
                <w:bCs/>
                <w:color w:val="FFFFFF"/>
                <w:sz w:val="22"/>
              </w:rPr>
              <w:t>Tips</w:t>
            </w:r>
          </w:p>
        </w:tc>
        <w:tc>
          <w:tcPr>
            <w:tcW w:w="2296" w:type="dxa"/>
            <w:hideMark/>
          </w:tcPr>
          <w:p w14:paraId="6AA1DC12" w14:textId="77777777" w:rsidR="00433DF7" w:rsidRPr="00B24BAA" w:rsidRDefault="00433DF7"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Nosaukums</w:t>
            </w:r>
          </w:p>
        </w:tc>
        <w:tc>
          <w:tcPr>
            <w:tcW w:w="1420" w:type="dxa"/>
            <w:noWrap/>
            <w:hideMark/>
          </w:tcPr>
          <w:p w14:paraId="5E849659" w14:textId="77777777" w:rsidR="00433DF7" w:rsidRPr="00B24BAA" w:rsidRDefault="00433DF7"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Obligātums</w:t>
            </w:r>
          </w:p>
        </w:tc>
        <w:tc>
          <w:tcPr>
            <w:tcW w:w="4005" w:type="dxa"/>
            <w:hideMark/>
          </w:tcPr>
          <w:p w14:paraId="1F88BF2F" w14:textId="77777777" w:rsidR="00433DF7" w:rsidRPr="00B24BAA" w:rsidRDefault="00433DF7"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Piezīmes</w:t>
            </w:r>
          </w:p>
        </w:tc>
      </w:tr>
      <w:tr w:rsidR="00433DF7" w:rsidRPr="00B24BAA" w14:paraId="7DF22D9A"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hideMark/>
          </w:tcPr>
          <w:p w14:paraId="17FFAE9B" w14:textId="77777777" w:rsidR="00433DF7" w:rsidRPr="00B24BAA" w:rsidRDefault="00433DF7" w:rsidP="001A7292">
            <w:pPr>
              <w:rPr>
                <w:rFonts w:ascii="Calibri" w:hAnsi="Calibri" w:cs="Calibri"/>
                <w:color w:val="000000"/>
                <w:sz w:val="22"/>
              </w:rPr>
            </w:pPr>
            <w:r w:rsidRPr="00B24BAA">
              <w:rPr>
                <w:rFonts w:ascii="Calibri" w:hAnsi="Calibri" w:cs="Calibri"/>
                <w:color w:val="000000"/>
                <w:sz w:val="22"/>
              </w:rPr>
              <w:lastRenderedPageBreak/>
              <w:t>Klasifikatora kods</w:t>
            </w:r>
          </w:p>
        </w:tc>
        <w:tc>
          <w:tcPr>
            <w:tcW w:w="2296" w:type="dxa"/>
            <w:hideMark/>
          </w:tcPr>
          <w:p w14:paraId="46DA207D" w14:textId="25D57646" w:rsidR="00433DF7" w:rsidRPr="00B24BAA"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433DF7">
              <w:rPr>
                <w:rFonts w:ascii="Calibri" w:hAnsi="Calibri" w:cs="Calibri"/>
                <w:color w:val="000000"/>
                <w:sz w:val="22"/>
              </w:rPr>
              <w:t>Nosūtījušā ārsta kods</w:t>
            </w:r>
          </w:p>
        </w:tc>
        <w:tc>
          <w:tcPr>
            <w:tcW w:w="1420" w:type="dxa"/>
            <w:noWrap/>
            <w:hideMark/>
          </w:tcPr>
          <w:p w14:paraId="391D2D62" w14:textId="77777777" w:rsidR="00433DF7" w:rsidRPr="00B24BAA"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B24BAA">
              <w:rPr>
                <w:rFonts w:ascii="Calibri" w:hAnsi="Calibri" w:cs="Calibri"/>
                <w:color w:val="000000"/>
                <w:sz w:val="22"/>
              </w:rPr>
              <w:t>Obligāts</w:t>
            </w:r>
          </w:p>
        </w:tc>
        <w:tc>
          <w:tcPr>
            <w:tcW w:w="4005" w:type="dxa"/>
            <w:hideMark/>
          </w:tcPr>
          <w:p w14:paraId="2F62D781" w14:textId="77777777" w:rsidR="00433DF7" w:rsidRPr="00B24BAA"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B24BAA">
              <w:rPr>
                <w:rFonts w:ascii="Calibri" w:hAnsi="Calibri" w:cs="Calibri"/>
                <w:color w:val="000000"/>
                <w:sz w:val="22"/>
              </w:rPr>
              <w:t>OID =</w:t>
            </w:r>
            <w:r w:rsidRPr="00544720">
              <w:rPr>
                <w:rFonts w:ascii="Calibri" w:hAnsi="Calibri" w:cs="Calibri"/>
                <w:color w:val="000000"/>
                <w:sz w:val="22"/>
              </w:rPr>
              <w:t>1.3.6.1.4.1.38760.2.1</w:t>
            </w:r>
          </w:p>
        </w:tc>
      </w:tr>
      <w:tr w:rsidR="00433DF7" w:rsidRPr="00B24BAA" w14:paraId="26A2AF02"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4ECC608F" w14:textId="77777777" w:rsidR="00433DF7" w:rsidRPr="00B24BAA" w:rsidRDefault="00433DF7" w:rsidP="001A7292">
            <w:pPr>
              <w:rPr>
                <w:rFonts w:ascii="Calibri" w:hAnsi="Calibri" w:cs="Calibri"/>
                <w:color w:val="000000"/>
                <w:sz w:val="22"/>
              </w:rPr>
            </w:pPr>
            <w:r>
              <w:rPr>
                <w:rFonts w:ascii="Calibri" w:hAnsi="Calibri" w:cs="Calibri"/>
                <w:color w:val="000000"/>
                <w:sz w:val="22"/>
              </w:rPr>
              <w:t>Klasifikatora kods</w:t>
            </w:r>
          </w:p>
        </w:tc>
        <w:tc>
          <w:tcPr>
            <w:tcW w:w="2296" w:type="dxa"/>
          </w:tcPr>
          <w:p w14:paraId="11A13248" w14:textId="77777777" w:rsidR="00433DF7" w:rsidRPr="00544720"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544720">
              <w:rPr>
                <w:rFonts w:ascii="Calibri" w:hAnsi="Calibri" w:cs="Calibri"/>
                <w:color w:val="000000"/>
                <w:sz w:val="22"/>
              </w:rPr>
              <w:t>ĀP darbavieta</w:t>
            </w:r>
          </w:p>
        </w:tc>
        <w:tc>
          <w:tcPr>
            <w:tcW w:w="1420" w:type="dxa"/>
            <w:noWrap/>
          </w:tcPr>
          <w:p w14:paraId="7012AFF2" w14:textId="77777777" w:rsidR="00433DF7" w:rsidRPr="00B24BAA"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17F4D52C" w14:textId="77777777" w:rsidR="00433DF7" w:rsidRPr="00B24BAA"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 xml:space="preserve">OID= </w:t>
            </w:r>
            <w:r w:rsidRPr="00544720">
              <w:rPr>
                <w:rFonts w:ascii="Calibri" w:hAnsi="Calibri" w:cs="Calibri"/>
                <w:color w:val="000000"/>
                <w:sz w:val="22"/>
              </w:rPr>
              <w:t>1.3.6.1.4.1.38760.2.37</w:t>
            </w:r>
          </w:p>
        </w:tc>
      </w:tr>
      <w:tr w:rsidR="00433DF7" w:rsidRPr="00B24BAA" w14:paraId="64652910"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4A20B824" w14:textId="77777777" w:rsidR="00433DF7" w:rsidRDefault="00433DF7" w:rsidP="001A7292">
            <w:pPr>
              <w:rPr>
                <w:rFonts w:ascii="Calibri" w:hAnsi="Calibri" w:cs="Calibri"/>
                <w:color w:val="000000"/>
                <w:sz w:val="22"/>
              </w:rPr>
            </w:pPr>
            <w:r>
              <w:rPr>
                <w:rFonts w:ascii="Calibri" w:hAnsi="Calibri" w:cs="Calibri"/>
                <w:color w:val="000000"/>
                <w:sz w:val="22"/>
              </w:rPr>
              <w:t>Teksts</w:t>
            </w:r>
          </w:p>
        </w:tc>
        <w:tc>
          <w:tcPr>
            <w:tcW w:w="2296" w:type="dxa"/>
          </w:tcPr>
          <w:p w14:paraId="644523CE" w14:textId="35CF8565" w:rsidR="00433DF7" w:rsidRPr="00544720"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433DF7">
              <w:rPr>
                <w:rFonts w:ascii="Calibri" w:hAnsi="Calibri" w:cs="Calibri"/>
                <w:color w:val="000000"/>
                <w:sz w:val="22"/>
              </w:rPr>
              <w:t>Ārsta vārds, uzvārds</w:t>
            </w:r>
          </w:p>
        </w:tc>
        <w:tc>
          <w:tcPr>
            <w:tcW w:w="1420" w:type="dxa"/>
            <w:noWrap/>
          </w:tcPr>
          <w:p w14:paraId="4B7B70CC" w14:textId="4BC8AC98" w:rsidR="00433DF7" w:rsidRPr="00B24BAA"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Obligāts</w:t>
            </w:r>
          </w:p>
        </w:tc>
        <w:tc>
          <w:tcPr>
            <w:tcW w:w="4005" w:type="dxa"/>
          </w:tcPr>
          <w:p w14:paraId="59A32F94" w14:textId="77777777"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433DF7" w:rsidRPr="00B24BAA" w14:paraId="13F1DB72"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17E54506" w14:textId="3EDE7E30" w:rsidR="00433DF7" w:rsidRDefault="00433DF7" w:rsidP="001A7292">
            <w:pPr>
              <w:rPr>
                <w:rFonts w:ascii="Calibri" w:hAnsi="Calibri" w:cs="Calibri"/>
                <w:color w:val="000000"/>
                <w:sz w:val="22"/>
              </w:rPr>
            </w:pPr>
            <w:r>
              <w:rPr>
                <w:rFonts w:ascii="Calibri" w:hAnsi="Calibri" w:cs="Calibri"/>
                <w:color w:val="000000"/>
                <w:sz w:val="22"/>
              </w:rPr>
              <w:t>Klasifikatora kods</w:t>
            </w:r>
          </w:p>
        </w:tc>
        <w:tc>
          <w:tcPr>
            <w:tcW w:w="2296" w:type="dxa"/>
          </w:tcPr>
          <w:p w14:paraId="5195B478" w14:textId="5A10B3D4" w:rsidR="00433DF7" w:rsidRPr="00544720"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433DF7">
              <w:rPr>
                <w:rFonts w:ascii="Calibri" w:hAnsi="Calibri" w:cs="Calibri"/>
                <w:color w:val="000000"/>
                <w:sz w:val="22"/>
              </w:rPr>
              <w:t>Nosūtītāja ārstniecības iestādes kods</w:t>
            </w:r>
          </w:p>
        </w:tc>
        <w:tc>
          <w:tcPr>
            <w:tcW w:w="1420" w:type="dxa"/>
            <w:noWrap/>
          </w:tcPr>
          <w:p w14:paraId="77394FC2" w14:textId="34033E3F"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 xml:space="preserve">Obligāts </w:t>
            </w:r>
          </w:p>
        </w:tc>
        <w:tc>
          <w:tcPr>
            <w:tcW w:w="4005" w:type="dxa"/>
          </w:tcPr>
          <w:p w14:paraId="6CB5C274" w14:textId="4E2D8296"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 xml:space="preserve">OID = </w:t>
            </w:r>
            <w:r w:rsidRPr="00433DF7">
              <w:rPr>
                <w:rFonts w:ascii="Calibri" w:hAnsi="Calibri" w:cs="Calibri"/>
                <w:color w:val="000000"/>
                <w:sz w:val="22"/>
              </w:rPr>
              <w:t>1.3.6.1.4.1.38760.2.23</w:t>
            </w:r>
          </w:p>
        </w:tc>
      </w:tr>
      <w:tr w:rsidR="00433DF7" w:rsidRPr="00B24BAA" w14:paraId="2FBB5278"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407C6F45" w14:textId="77777777" w:rsidR="00433DF7" w:rsidRDefault="00433DF7" w:rsidP="001A7292">
            <w:pPr>
              <w:rPr>
                <w:rFonts w:ascii="Calibri" w:hAnsi="Calibri" w:cs="Calibri"/>
                <w:color w:val="000000"/>
                <w:sz w:val="22"/>
              </w:rPr>
            </w:pPr>
            <w:r>
              <w:rPr>
                <w:rFonts w:ascii="Calibri" w:hAnsi="Calibri" w:cs="Calibri"/>
                <w:color w:val="000000"/>
                <w:sz w:val="22"/>
              </w:rPr>
              <w:t>Teksts</w:t>
            </w:r>
          </w:p>
        </w:tc>
        <w:tc>
          <w:tcPr>
            <w:tcW w:w="2296" w:type="dxa"/>
          </w:tcPr>
          <w:p w14:paraId="00C56F28" w14:textId="1F67A73F" w:rsidR="00433DF7" w:rsidRPr="00544720"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433DF7">
              <w:rPr>
                <w:rFonts w:ascii="Calibri" w:hAnsi="Calibri" w:cs="Calibri"/>
                <w:color w:val="000000"/>
                <w:sz w:val="22"/>
              </w:rPr>
              <w:t>Nosūtītāja ārstniecības iestādes nosaukums</w:t>
            </w:r>
          </w:p>
        </w:tc>
        <w:tc>
          <w:tcPr>
            <w:tcW w:w="1420" w:type="dxa"/>
            <w:noWrap/>
          </w:tcPr>
          <w:p w14:paraId="3145F0C7" w14:textId="77777777"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Obligāts</w:t>
            </w:r>
          </w:p>
        </w:tc>
        <w:tc>
          <w:tcPr>
            <w:tcW w:w="4005" w:type="dxa"/>
          </w:tcPr>
          <w:p w14:paraId="6332D251" w14:textId="77777777"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433DF7" w:rsidRPr="00B24BAA" w14:paraId="15535D28"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40578A14" w14:textId="02FCF688" w:rsidR="00433DF7" w:rsidRDefault="00433DF7" w:rsidP="001A7292">
            <w:pPr>
              <w:rPr>
                <w:rFonts w:ascii="Calibri" w:hAnsi="Calibri" w:cs="Calibri"/>
                <w:color w:val="000000"/>
                <w:sz w:val="22"/>
              </w:rPr>
            </w:pPr>
            <w:r>
              <w:rPr>
                <w:rFonts w:ascii="Calibri" w:hAnsi="Calibri" w:cs="Calibri"/>
                <w:color w:val="000000"/>
                <w:sz w:val="22"/>
              </w:rPr>
              <w:t>Teksts</w:t>
            </w:r>
          </w:p>
        </w:tc>
        <w:tc>
          <w:tcPr>
            <w:tcW w:w="2296" w:type="dxa"/>
          </w:tcPr>
          <w:p w14:paraId="7958FBDA" w14:textId="6C07E94A" w:rsidR="00433DF7" w:rsidRPr="00544720"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433DF7">
              <w:rPr>
                <w:rFonts w:ascii="Calibri" w:hAnsi="Calibri" w:cs="Calibri"/>
                <w:color w:val="000000"/>
                <w:sz w:val="22"/>
              </w:rPr>
              <w:t>Nosūtītāja ārstniecības iestādes adrese</w:t>
            </w:r>
          </w:p>
        </w:tc>
        <w:tc>
          <w:tcPr>
            <w:tcW w:w="1420" w:type="dxa"/>
            <w:noWrap/>
          </w:tcPr>
          <w:p w14:paraId="65C2CB2F" w14:textId="6480985D"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7CF9C6FA" w14:textId="77777777"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433DF7" w:rsidRPr="00B24BAA" w14:paraId="4CDE9B39"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65906CBA" w14:textId="12F5BD84" w:rsidR="00433DF7" w:rsidRDefault="00433DF7" w:rsidP="001A7292">
            <w:pPr>
              <w:rPr>
                <w:rFonts w:ascii="Calibri" w:hAnsi="Calibri" w:cs="Calibri"/>
                <w:color w:val="000000"/>
                <w:sz w:val="22"/>
              </w:rPr>
            </w:pPr>
            <w:r>
              <w:rPr>
                <w:rFonts w:ascii="Calibri" w:hAnsi="Calibri" w:cs="Calibri"/>
                <w:color w:val="000000"/>
                <w:sz w:val="22"/>
              </w:rPr>
              <w:t>Klasifikatora kods</w:t>
            </w:r>
          </w:p>
        </w:tc>
        <w:tc>
          <w:tcPr>
            <w:tcW w:w="2296" w:type="dxa"/>
          </w:tcPr>
          <w:p w14:paraId="70A80BCF" w14:textId="6C48C873" w:rsidR="00433DF7" w:rsidRP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433DF7">
              <w:rPr>
                <w:rFonts w:ascii="Calibri" w:hAnsi="Calibri" w:cs="Calibri"/>
                <w:color w:val="000000"/>
                <w:sz w:val="22"/>
              </w:rPr>
              <w:t>Ārstniecības personas specialitātes kods</w:t>
            </w:r>
          </w:p>
        </w:tc>
        <w:tc>
          <w:tcPr>
            <w:tcW w:w="1420" w:type="dxa"/>
            <w:noWrap/>
          </w:tcPr>
          <w:p w14:paraId="79DA0825" w14:textId="77777777"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3C776EB3" w14:textId="496358E0"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 xml:space="preserve">OID = </w:t>
            </w:r>
            <w:r w:rsidRPr="00433DF7">
              <w:rPr>
                <w:rFonts w:ascii="Calibri" w:hAnsi="Calibri" w:cs="Calibri"/>
                <w:color w:val="000000"/>
                <w:sz w:val="22"/>
              </w:rPr>
              <w:t>1.3.6.1.4.1.38760.2.38</w:t>
            </w:r>
          </w:p>
        </w:tc>
      </w:tr>
      <w:tr w:rsidR="00433DF7" w:rsidRPr="00B24BAA" w14:paraId="7373C4C5"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9039" w:type="dxa"/>
            <w:gridSpan w:val="4"/>
          </w:tcPr>
          <w:p w14:paraId="7E71EBE6" w14:textId="70C863BD" w:rsidR="00433DF7" w:rsidRDefault="00433DF7" w:rsidP="001A7292">
            <w:pPr>
              <w:rPr>
                <w:rFonts w:ascii="Calibri" w:hAnsi="Calibri" w:cs="Calibri"/>
                <w:color w:val="000000"/>
                <w:sz w:val="22"/>
              </w:rPr>
            </w:pPr>
            <w:proofErr w:type="spellStart"/>
            <w:r w:rsidRPr="00433DF7">
              <w:rPr>
                <w:rFonts w:ascii="Calibri" w:hAnsi="Calibri" w:cs="Calibri"/>
                <w:color w:val="000000"/>
                <w:sz w:val="22"/>
              </w:rPr>
              <w:t>Nosutitaja</w:t>
            </w:r>
            <w:proofErr w:type="spellEnd"/>
            <w:r w:rsidRPr="00433DF7">
              <w:rPr>
                <w:rFonts w:ascii="Calibri" w:hAnsi="Calibri" w:cs="Calibri"/>
                <w:color w:val="000000"/>
                <w:sz w:val="22"/>
              </w:rPr>
              <w:t xml:space="preserve"> </w:t>
            </w:r>
            <w:proofErr w:type="spellStart"/>
            <w:r w:rsidRPr="00433DF7">
              <w:rPr>
                <w:rFonts w:ascii="Calibri" w:hAnsi="Calibri" w:cs="Calibri"/>
                <w:color w:val="000000"/>
                <w:sz w:val="22"/>
              </w:rPr>
              <w:t>arstniecibas</w:t>
            </w:r>
            <w:proofErr w:type="spellEnd"/>
            <w:r w:rsidRPr="00433DF7">
              <w:rPr>
                <w:rFonts w:ascii="Calibri" w:hAnsi="Calibri" w:cs="Calibri"/>
                <w:color w:val="000000"/>
                <w:sz w:val="22"/>
              </w:rPr>
              <w:t xml:space="preserve"> </w:t>
            </w:r>
            <w:proofErr w:type="spellStart"/>
            <w:r w:rsidRPr="00433DF7">
              <w:rPr>
                <w:rFonts w:ascii="Calibri" w:hAnsi="Calibri" w:cs="Calibri"/>
                <w:color w:val="000000"/>
                <w:sz w:val="22"/>
              </w:rPr>
              <w:t>iestades</w:t>
            </w:r>
            <w:proofErr w:type="spellEnd"/>
            <w:r w:rsidRPr="00433DF7">
              <w:rPr>
                <w:rFonts w:ascii="Calibri" w:hAnsi="Calibri" w:cs="Calibri"/>
                <w:color w:val="000000"/>
                <w:sz w:val="22"/>
              </w:rPr>
              <w:t xml:space="preserve"> </w:t>
            </w:r>
            <w:r>
              <w:rPr>
                <w:rFonts w:ascii="Calibri" w:hAnsi="Calibri" w:cs="Calibri"/>
                <w:color w:val="000000"/>
                <w:sz w:val="22"/>
              </w:rPr>
              <w:t>filiāle:</w:t>
            </w:r>
          </w:p>
        </w:tc>
      </w:tr>
      <w:tr w:rsidR="00433DF7" w:rsidRPr="00B24BAA" w14:paraId="6525211E"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3A299695" w14:textId="77777777" w:rsidR="00433DF7" w:rsidRDefault="00433DF7" w:rsidP="001A7292">
            <w:pPr>
              <w:rPr>
                <w:rFonts w:ascii="Calibri" w:hAnsi="Calibri" w:cs="Calibri"/>
                <w:color w:val="000000"/>
                <w:sz w:val="22"/>
              </w:rPr>
            </w:pPr>
            <w:r>
              <w:rPr>
                <w:rFonts w:ascii="Calibri" w:hAnsi="Calibri" w:cs="Calibri"/>
                <w:color w:val="000000"/>
                <w:sz w:val="22"/>
              </w:rPr>
              <w:t>Klasifikatora kods</w:t>
            </w:r>
          </w:p>
        </w:tc>
        <w:tc>
          <w:tcPr>
            <w:tcW w:w="2296" w:type="dxa"/>
          </w:tcPr>
          <w:p w14:paraId="68829DCE" w14:textId="2BBA69D4" w:rsidR="00433DF7" w:rsidRPr="00544720"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433DF7">
              <w:rPr>
                <w:rFonts w:ascii="Calibri" w:hAnsi="Calibri" w:cs="Calibri"/>
                <w:color w:val="000000"/>
                <w:sz w:val="22"/>
              </w:rPr>
              <w:t>Nosūtītāja ārstniecības iestādes kods</w:t>
            </w:r>
          </w:p>
        </w:tc>
        <w:tc>
          <w:tcPr>
            <w:tcW w:w="1420" w:type="dxa"/>
            <w:noWrap/>
          </w:tcPr>
          <w:p w14:paraId="75ECD335" w14:textId="77777777"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196F7D43" w14:textId="4A275026"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 xml:space="preserve">OID = </w:t>
            </w:r>
            <w:r w:rsidRPr="00433DF7">
              <w:rPr>
                <w:rFonts w:ascii="Calibri" w:hAnsi="Calibri" w:cs="Calibri"/>
                <w:color w:val="000000"/>
                <w:sz w:val="22"/>
              </w:rPr>
              <w:t>1.3.6.1.4.1.38760.2.28</w:t>
            </w:r>
          </w:p>
        </w:tc>
      </w:tr>
      <w:tr w:rsidR="00433DF7" w:rsidRPr="00B24BAA" w14:paraId="356F2C16"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085445C6" w14:textId="04FB1087" w:rsidR="00433DF7" w:rsidRDefault="00433DF7" w:rsidP="001A7292">
            <w:pPr>
              <w:rPr>
                <w:rFonts w:ascii="Calibri" w:hAnsi="Calibri" w:cs="Calibri"/>
                <w:color w:val="000000"/>
                <w:sz w:val="22"/>
              </w:rPr>
            </w:pPr>
            <w:r>
              <w:rPr>
                <w:rFonts w:ascii="Calibri" w:hAnsi="Calibri" w:cs="Calibri"/>
                <w:color w:val="000000"/>
                <w:sz w:val="22"/>
              </w:rPr>
              <w:t>Teksts</w:t>
            </w:r>
          </w:p>
        </w:tc>
        <w:tc>
          <w:tcPr>
            <w:tcW w:w="2296" w:type="dxa"/>
          </w:tcPr>
          <w:p w14:paraId="24056FCF" w14:textId="0635EDED" w:rsidR="00433DF7" w:rsidRP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433DF7">
              <w:rPr>
                <w:rFonts w:ascii="Calibri" w:hAnsi="Calibri" w:cs="Calibri"/>
                <w:color w:val="000000"/>
                <w:sz w:val="22"/>
              </w:rPr>
              <w:t>Nosūtītāja ārstniecības iestādes nosaukums</w:t>
            </w:r>
          </w:p>
        </w:tc>
        <w:tc>
          <w:tcPr>
            <w:tcW w:w="1420" w:type="dxa"/>
            <w:noWrap/>
          </w:tcPr>
          <w:p w14:paraId="7F9F187C" w14:textId="77777777"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157B4768" w14:textId="77777777"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433DF7" w:rsidRPr="00B24BAA" w14:paraId="6073E962"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18644207" w14:textId="59CD40B9" w:rsidR="00433DF7" w:rsidRDefault="00433DF7" w:rsidP="001A7292">
            <w:pPr>
              <w:rPr>
                <w:rFonts w:ascii="Calibri" w:hAnsi="Calibri" w:cs="Calibri"/>
                <w:color w:val="000000"/>
                <w:sz w:val="22"/>
              </w:rPr>
            </w:pPr>
            <w:r>
              <w:rPr>
                <w:rFonts w:ascii="Calibri" w:hAnsi="Calibri" w:cs="Calibri"/>
                <w:color w:val="000000"/>
                <w:sz w:val="22"/>
              </w:rPr>
              <w:t>Teksts</w:t>
            </w:r>
          </w:p>
        </w:tc>
        <w:tc>
          <w:tcPr>
            <w:tcW w:w="2296" w:type="dxa"/>
          </w:tcPr>
          <w:p w14:paraId="5945C734" w14:textId="49A35DEB" w:rsidR="00433DF7" w:rsidRP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433DF7">
              <w:rPr>
                <w:rFonts w:ascii="Calibri" w:hAnsi="Calibri" w:cs="Calibri"/>
                <w:color w:val="000000"/>
                <w:sz w:val="22"/>
              </w:rPr>
              <w:t>Nosūtītāja ārstniecības iestādes adrese</w:t>
            </w:r>
          </w:p>
        </w:tc>
        <w:tc>
          <w:tcPr>
            <w:tcW w:w="1420" w:type="dxa"/>
            <w:noWrap/>
          </w:tcPr>
          <w:p w14:paraId="64F80CBA" w14:textId="77777777"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1B0D188F" w14:textId="77777777"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bl>
    <w:p w14:paraId="1ECF45AC" w14:textId="77777777" w:rsidR="00774D1A" w:rsidRDefault="00774D1A" w:rsidP="00774D1A">
      <w:pPr>
        <w:pStyle w:val="ISBulletText"/>
        <w:numPr>
          <w:ilvl w:val="0"/>
          <w:numId w:val="0"/>
        </w:numPr>
      </w:pPr>
    </w:p>
    <w:p w14:paraId="10B096F4" w14:textId="77777777" w:rsidR="00774D1A" w:rsidRPr="00774D1A" w:rsidRDefault="00774D1A" w:rsidP="00774D1A">
      <w:pPr>
        <w:pStyle w:val="Heading2"/>
      </w:pPr>
      <w:bookmarkStart w:id="29" w:name="_Toc318143833"/>
      <w:bookmarkStart w:id="30" w:name="_Toc362964519"/>
      <w:r w:rsidRPr="00774D1A">
        <w:t>Uzturēšanās slimnīcā</w:t>
      </w:r>
      <w:bookmarkEnd w:id="29"/>
      <w:bookmarkEnd w:id="30"/>
    </w:p>
    <w:p w14:paraId="619BBC58" w14:textId="7B012A15" w:rsidR="00774D1A" w:rsidRDefault="002202DF" w:rsidP="00774D1A">
      <w:pPr>
        <w:pStyle w:val="ISBulletText"/>
        <w:numPr>
          <w:ilvl w:val="0"/>
          <w:numId w:val="0"/>
        </w:numPr>
        <w:rPr>
          <w:rFonts w:ascii="Arial" w:hAnsi="Arial"/>
        </w:rPr>
      </w:pPr>
      <w:r>
        <w:rPr>
          <w:rFonts w:ascii="Arial" w:hAnsi="Arial"/>
        </w:rPr>
        <w:t>Obligāta s</w:t>
      </w:r>
      <w:r w:rsidRPr="00774D1A">
        <w:rPr>
          <w:rFonts w:ascii="Arial" w:hAnsi="Arial"/>
        </w:rPr>
        <w:t>ekcija</w:t>
      </w:r>
      <w:r>
        <w:rPr>
          <w:rFonts w:ascii="Arial" w:hAnsi="Arial"/>
        </w:rPr>
        <w:t xml:space="preserve">, kura </w:t>
      </w:r>
      <w:r w:rsidR="00774D1A" w:rsidRPr="00774D1A">
        <w:rPr>
          <w:rFonts w:ascii="Arial" w:hAnsi="Arial"/>
        </w:rPr>
        <w:t>satur kopsavilkumu par pacienta uzturēšanās posmiem:</w:t>
      </w:r>
    </w:p>
    <w:tbl>
      <w:tblPr>
        <w:tblStyle w:val="TableStyle"/>
        <w:tblW w:w="9039" w:type="dxa"/>
        <w:tblLook w:val="04A0" w:firstRow="1" w:lastRow="0" w:firstColumn="1" w:lastColumn="0" w:noHBand="0" w:noVBand="1"/>
      </w:tblPr>
      <w:tblGrid>
        <w:gridCol w:w="1318"/>
        <w:gridCol w:w="2296"/>
        <w:gridCol w:w="1420"/>
        <w:gridCol w:w="4005"/>
      </w:tblGrid>
      <w:tr w:rsidR="00433DF7" w:rsidRPr="00B24BAA" w14:paraId="26CA8658" w14:textId="77777777" w:rsidTr="001A7292">
        <w:trPr>
          <w:cnfStyle w:val="100000000000" w:firstRow="1" w:lastRow="0" w:firstColumn="0" w:lastColumn="0" w:oddVBand="0" w:evenVBand="0" w:oddHBand="0" w:evenHBand="0" w:firstRowFirstColumn="0" w:firstRowLastColumn="0" w:lastRowFirstColumn="0" w:lastRowLastColumn="0"/>
          <w:trHeight w:val="300"/>
        </w:trPr>
        <w:tc>
          <w:tcPr>
            <w:cnfStyle w:val="001000000100" w:firstRow="0" w:lastRow="0" w:firstColumn="1" w:lastColumn="0" w:oddVBand="0" w:evenVBand="0" w:oddHBand="0" w:evenHBand="0" w:firstRowFirstColumn="1" w:firstRowLastColumn="0" w:lastRowFirstColumn="0" w:lastRowLastColumn="0"/>
            <w:tcW w:w="1318" w:type="dxa"/>
            <w:hideMark/>
          </w:tcPr>
          <w:p w14:paraId="44523955" w14:textId="77777777" w:rsidR="00433DF7" w:rsidRPr="00B24BAA" w:rsidRDefault="00433DF7" w:rsidP="001A7292">
            <w:pPr>
              <w:rPr>
                <w:rFonts w:ascii="Calibri" w:hAnsi="Calibri" w:cs="Calibri"/>
                <w:bCs/>
                <w:color w:val="FFFFFF"/>
                <w:sz w:val="22"/>
              </w:rPr>
            </w:pPr>
            <w:r w:rsidRPr="00B24BAA">
              <w:rPr>
                <w:rFonts w:ascii="Calibri" w:hAnsi="Calibri" w:cs="Calibri"/>
                <w:bCs/>
                <w:color w:val="FFFFFF"/>
                <w:sz w:val="22"/>
              </w:rPr>
              <w:t>Tips</w:t>
            </w:r>
          </w:p>
        </w:tc>
        <w:tc>
          <w:tcPr>
            <w:tcW w:w="2296" w:type="dxa"/>
            <w:hideMark/>
          </w:tcPr>
          <w:p w14:paraId="216E3A09" w14:textId="77777777" w:rsidR="00433DF7" w:rsidRPr="00B24BAA" w:rsidRDefault="00433DF7"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Nosaukums</w:t>
            </w:r>
          </w:p>
        </w:tc>
        <w:tc>
          <w:tcPr>
            <w:tcW w:w="1420" w:type="dxa"/>
            <w:noWrap/>
            <w:hideMark/>
          </w:tcPr>
          <w:p w14:paraId="1CB5420A" w14:textId="77777777" w:rsidR="00433DF7" w:rsidRPr="00B24BAA" w:rsidRDefault="00433DF7"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Obligātums</w:t>
            </w:r>
          </w:p>
        </w:tc>
        <w:tc>
          <w:tcPr>
            <w:tcW w:w="4005" w:type="dxa"/>
            <w:hideMark/>
          </w:tcPr>
          <w:p w14:paraId="70B33A25" w14:textId="77777777" w:rsidR="00433DF7" w:rsidRPr="00B24BAA" w:rsidRDefault="00433DF7"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Piezīmes</w:t>
            </w:r>
          </w:p>
        </w:tc>
      </w:tr>
      <w:tr w:rsidR="00433DF7" w:rsidRPr="00B24BAA" w14:paraId="299FCADB"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hideMark/>
          </w:tcPr>
          <w:p w14:paraId="42909CD5" w14:textId="656B6B77" w:rsidR="00433DF7" w:rsidRPr="00B24BAA" w:rsidRDefault="00433DF7" w:rsidP="001A7292">
            <w:pPr>
              <w:rPr>
                <w:rFonts w:ascii="Calibri" w:hAnsi="Calibri" w:cs="Calibri"/>
                <w:color w:val="000000"/>
                <w:sz w:val="22"/>
              </w:rPr>
            </w:pPr>
            <w:r>
              <w:rPr>
                <w:rFonts w:ascii="Calibri" w:hAnsi="Calibri" w:cs="Calibri"/>
                <w:color w:val="000000"/>
                <w:sz w:val="22"/>
              </w:rPr>
              <w:t>Laika intervāls (divi datumi)</w:t>
            </w:r>
          </w:p>
        </w:tc>
        <w:tc>
          <w:tcPr>
            <w:tcW w:w="2296" w:type="dxa"/>
            <w:hideMark/>
          </w:tcPr>
          <w:p w14:paraId="40DD806E" w14:textId="51BCEB11" w:rsidR="00433DF7" w:rsidRPr="00B24BAA"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433DF7">
              <w:rPr>
                <w:rFonts w:ascii="Calibri" w:hAnsi="Calibri" w:cs="Calibri"/>
                <w:color w:val="000000"/>
                <w:sz w:val="22"/>
              </w:rPr>
              <w:t>Laika intervāls</w:t>
            </w:r>
          </w:p>
        </w:tc>
        <w:tc>
          <w:tcPr>
            <w:tcW w:w="1420" w:type="dxa"/>
            <w:noWrap/>
            <w:hideMark/>
          </w:tcPr>
          <w:p w14:paraId="0C94C8C4" w14:textId="77777777" w:rsidR="00433DF7" w:rsidRPr="00B24BAA"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B24BAA">
              <w:rPr>
                <w:rFonts w:ascii="Calibri" w:hAnsi="Calibri" w:cs="Calibri"/>
                <w:color w:val="000000"/>
                <w:sz w:val="22"/>
              </w:rPr>
              <w:t>Obligāts</w:t>
            </w:r>
          </w:p>
        </w:tc>
        <w:tc>
          <w:tcPr>
            <w:tcW w:w="4005" w:type="dxa"/>
            <w:hideMark/>
          </w:tcPr>
          <w:p w14:paraId="42E6C1A6" w14:textId="351B7670" w:rsidR="00433DF7" w:rsidRPr="00B24BAA"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433DF7" w:rsidRPr="00B24BAA" w14:paraId="753EDB7D"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72360D52" w14:textId="77777777" w:rsidR="00433DF7" w:rsidRPr="00B24BAA" w:rsidRDefault="00433DF7" w:rsidP="001A7292">
            <w:pPr>
              <w:rPr>
                <w:rFonts w:ascii="Calibri" w:hAnsi="Calibri" w:cs="Calibri"/>
                <w:color w:val="000000"/>
                <w:sz w:val="22"/>
              </w:rPr>
            </w:pPr>
            <w:r>
              <w:rPr>
                <w:rFonts w:ascii="Calibri" w:hAnsi="Calibri" w:cs="Calibri"/>
                <w:color w:val="000000"/>
                <w:sz w:val="22"/>
              </w:rPr>
              <w:t>Klasifikatora kods</w:t>
            </w:r>
          </w:p>
        </w:tc>
        <w:tc>
          <w:tcPr>
            <w:tcW w:w="2296" w:type="dxa"/>
          </w:tcPr>
          <w:p w14:paraId="1EA9F3DC" w14:textId="1736C998" w:rsidR="00433DF7" w:rsidRPr="00544720"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433DF7">
              <w:rPr>
                <w:rFonts w:ascii="Calibri" w:hAnsi="Calibri" w:cs="Calibri"/>
                <w:color w:val="000000"/>
                <w:sz w:val="22"/>
              </w:rPr>
              <w:t>Pacienta kustības veids</w:t>
            </w:r>
          </w:p>
        </w:tc>
        <w:tc>
          <w:tcPr>
            <w:tcW w:w="1420" w:type="dxa"/>
            <w:noWrap/>
          </w:tcPr>
          <w:p w14:paraId="78FCF624" w14:textId="60784B59" w:rsidR="00433DF7" w:rsidRPr="00B24BAA"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Obligāts</w:t>
            </w:r>
          </w:p>
        </w:tc>
        <w:tc>
          <w:tcPr>
            <w:tcW w:w="4005" w:type="dxa"/>
          </w:tcPr>
          <w:p w14:paraId="1B7BBE43" w14:textId="6ADD69E4" w:rsidR="00433DF7" w:rsidRPr="00B24BAA"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 xml:space="preserve">OID= </w:t>
            </w:r>
            <w:r w:rsidRPr="00433DF7">
              <w:rPr>
                <w:rFonts w:ascii="Calibri" w:hAnsi="Calibri" w:cs="Calibri"/>
                <w:color w:val="000000"/>
                <w:sz w:val="22"/>
              </w:rPr>
              <w:t>1.3.6.1.4.1.38760.2.162</w:t>
            </w:r>
          </w:p>
        </w:tc>
      </w:tr>
      <w:tr w:rsidR="00433DF7" w:rsidRPr="00B24BAA" w14:paraId="0E25F069"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077751BC" w14:textId="2C9C6685" w:rsidR="00433DF7" w:rsidRDefault="00433DF7" w:rsidP="001A7292">
            <w:pPr>
              <w:rPr>
                <w:rFonts w:ascii="Calibri" w:hAnsi="Calibri" w:cs="Calibri"/>
                <w:color w:val="000000"/>
                <w:sz w:val="22"/>
              </w:rPr>
            </w:pPr>
            <w:r>
              <w:rPr>
                <w:rFonts w:ascii="Calibri" w:hAnsi="Calibri" w:cs="Calibri"/>
                <w:color w:val="000000"/>
                <w:sz w:val="22"/>
              </w:rPr>
              <w:t>Klasifikatora kods</w:t>
            </w:r>
          </w:p>
        </w:tc>
        <w:tc>
          <w:tcPr>
            <w:tcW w:w="2296" w:type="dxa"/>
          </w:tcPr>
          <w:p w14:paraId="07874E93" w14:textId="0076FC2C" w:rsidR="00433DF7" w:rsidRPr="00544720"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433DF7">
              <w:rPr>
                <w:rFonts w:ascii="Calibri" w:hAnsi="Calibri" w:cs="Calibri"/>
                <w:color w:val="000000"/>
                <w:sz w:val="22"/>
              </w:rPr>
              <w:t>Ārstniecības iestādes filiāle</w:t>
            </w:r>
          </w:p>
        </w:tc>
        <w:tc>
          <w:tcPr>
            <w:tcW w:w="1420" w:type="dxa"/>
            <w:noWrap/>
          </w:tcPr>
          <w:p w14:paraId="6CDE167F" w14:textId="77777777" w:rsidR="00433DF7" w:rsidRPr="00B24BAA"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Obligāts</w:t>
            </w:r>
          </w:p>
        </w:tc>
        <w:tc>
          <w:tcPr>
            <w:tcW w:w="4005" w:type="dxa"/>
          </w:tcPr>
          <w:p w14:paraId="1F11EFB7" w14:textId="31F090C2"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 xml:space="preserve">OID = </w:t>
            </w:r>
            <w:r w:rsidRPr="00433DF7">
              <w:rPr>
                <w:rFonts w:ascii="Calibri" w:hAnsi="Calibri" w:cs="Calibri"/>
                <w:color w:val="000000"/>
                <w:sz w:val="22"/>
              </w:rPr>
              <w:t>1.3.6.1.4.1.38760.2.28</w:t>
            </w:r>
          </w:p>
        </w:tc>
      </w:tr>
      <w:tr w:rsidR="00433DF7" w:rsidRPr="00B24BAA" w14:paraId="0EDAEB01"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6084B712" w14:textId="77777777" w:rsidR="00433DF7" w:rsidRDefault="00433DF7" w:rsidP="001A7292">
            <w:pPr>
              <w:rPr>
                <w:rFonts w:ascii="Calibri" w:hAnsi="Calibri" w:cs="Calibri"/>
                <w:color w:val="000000"/>
                <w:sz w:val="22"/>
              </w:rPr>
            </w:pPr>
            <w:r>
              <w:rPr>
                <w:rFonts w:ascii="Calibri" w:hAnsi="Calibri" w:cs="Calibri"/>
                <w:color w:val="000000"/>
                <w:sz w:val="22"/>
              </w:rPr>
              <w:t>Klasifikatora kods</w:t>
            </w:r>
          </w:p>
        </w:tc>
        <w:tc>
          <w:tcPr>
            <w:tcW w:w="2296" w:type="dxa"/>
          </w:tcPr>
          <w:p w14:paraId="5E701FF4" w14:textId="78910333" w:rsidR="00433DF7" w:rsidRPr="00544720" w:rsidRDefault="00433DF7" w:rsidP="001A7292">
            <w:pPr>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color w:val="000000"/>
                <w:sz w:val="22"/>
                <w:szCs w:val="18"/>
                <w:lang w:eastAsia="en-US"/>
              </w:rPr>
            </w:pPr>
            <w:r w:rsidRPr="00433DF7">
              <w:rPr>
                <w:rFonts w:ascii="Calibri" w:hAnsi="Calibri" w:cs="Calibri"/>
                <w:color w:val="000000"/>
                <w:sz w:val="22"/>
              </w:rPr>
              <w:t xml:space="preserve">Ārstniecības iestādes struktūrvienība </w:t>
            </w:r>
          </w:p>
        </w:tc>
        <w:tc>
          <w:tcPr>
            <w:tcW w:w="1420" w:type="dxa"/>
            <w:noWrap/>
          </w:tcPr>
          <w:p w14:paraId="0E86BB7F" w14:textId="77777777"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 xml:space="preserve">Obligāts </w:t>
            </w:r>
          </w:p>
        </w:tc>
        <w:tc>
          <w:tcPr>
            <w:tcW w:w="4005" w:type="dxa"/>
          </w:tcPr>
          <w:p w14:paraId="61D3A12B" w14:textId="7AE27D94" w:rsidR="00433DF7" w:rsidRDefault="00433DF7"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 xml:space="preserve">OID = </w:t>
            </w:r>
            <w:r w:rsidRPr="00433DF7">
              <w:rPr>
                <w:rFonts w:ascii="Calibri" w:hAnsi="Calibri" w:cs="Calibri"/>
                <w:color w:val="000000"/>
                <w:sz w:val="22"/>
              </w:rPr>
              <w:t>1.3.6.1.4.1.38760.2.29</w:t>
            </w:r>
          </w:p>
        </w:tc>
      </w:tr>
    </w:tbl>
    <w:p w14:paraId="726FC129" w14:textId="77777777" w:rsidR="00433DF7" w:rsidRPr="00774D1A" w:rsidRDefault="00433DF7" w:rsidP="00774D1A">
      <w:pPr>
        <w:pStyle w:val="ISBulletText"/>
        <w:numPr>
          <w:ilvl w:val="0"/>
          <w:numId w:val="0"/>
        </w:numPr>
        <w:rPr>
          <w:rFonts w:ascii="Arial" w:hAnsi="Arial"/>
        </w:rPr>
      </w:pPr>
    </w:p>
    <w:p w14:paraId="607B3AB7" w14:textId="77777777" w:rsidR="00774D1A" w:rsidRDefault="00774D1A" w:rsidP="00774D1A">
      <w:pPr>
        <w:pStyle w:val="Heading2"/>
      </w:pPr>
      <w:bookmarkStart w:id="31" w:name="_Toc318143834"/>
      <w:bookmarkStart w:id="32" w:name="_Toc362964520"/>
      <w:r>
        <w:t>Klīniskā diagnoze</w:t>
      </w:r>
      <w:bookmarkEnd w:id="31"/>
      <w:bookmarkEnd w:id="32"/>
    </w:p>
    <w:p w14:paraId="72887431" w14:textId="74FBE802" w:rsidR="00774D1A" w:rsidRPr="00774D1A" w:rsidRDefault="002202DF" w:rsidP="00774D1A">
      <w:pPr>
        <w:pStyle w:val="ISBulletText"/>
        <w:numPr>
          <w:ilvl w:val="0"/>
          <w:numId w:val="0"/>
        </w:numPr>
        <w:rPr>
          <w:rFonts w:ascii="Arial" w:hAnsi="Arial"/>
        </w:rPr>
      </w:pPr>
      <w:r>
        <w:rPr>
          <w:rFonts w:ascii="Arial" w:hAnsi="Arial"/>
        </w:rPr>
        <w:t>Obligāta s</w:t>
      </w:r>
      <w:r w:rsidRPr="00774D1A">
        <w:rPr>
          <w:rFonts w:ascii="Arial" w:hAnsi="Arial"/>
        </w:rPr>
        <w:t>ekcija</w:t>
      </w:r>
      <w:r>
        <w:rPr>
          <w:rFonts w:ascii="Arial" w:hAnsi="Arial"/>
        </w:rPr>
        <w:t>, kura</w:t>
      </w:r>
      <w:r w:rsidRPr="00774D1A">
        <w:rPr>
          <w:rFonts w:ascii="Arial" w:hAnsi="Arial"/>
        </w:rPr>
        <w:t xml:space="preserve"> </w:t>
      </w:r>
      <w:r w:rsidR="00774D1A" w:rsidRPr="00774D1A">
        <w:rPr>
          <w:rFonts w:ascii="Arial" w:hAnsi="Arial"/>
        </w:rPr>
        <w:t xml:space="preserve">satur informāciju par diagnozēm, kas ir fiksētas saistībā ar pacienta </w:t>
      </w:r>
      <w:proofErr w:type="spellStart"/>
      <w:r w:rsidR="00774D1A" w:rsidRPr="00774D1A">
        <w:rPr>
          <w:rFonts w:ascii="Arial" w:hAnsi="Arial"/>
        </w:rPr>
        <w:t>stacionēšanos</w:t>
      </w:r>
      <w:proofErr w:type="spellEnd"/>
      <w:r w:rsidR="00774D1A" w:rsidRPr="00774D1A">
        <w:rPr>
          <w:rFonts w:ascii="Arial" w:hAnsi="Arial"/>
        </w:rPr>
        <w:t>:</w:t>
      </w:r>
    </w:p>
    <w:tbl>
      <w:tblPr>
        <w:tblStyle w:val="TableStyle"/>
        <w:tblW w:w="9039" w:type="dxa"/>
        <w:tblLook w:val="04A0" w:firstRow="1" w:lastRow="0" w:firstColumn="1" w:lastColumn="0" w:noHBand="0" w:noVBand="1"/>
      </w:tblPr>
      <w:tblGrid>
        <w:gridCol w:w="1318"/>
        <w:gridCol w:w="2296"/>
        <w:gridCol w:w="1420"/>
        <w:gridCol w:w="4005"/>
      </w:tblGrid>
      <w:tr w:rsidR="00DC3431" w:rsidRPr="00B24BAA" w14:paraId="377E1745" w14:textId="77777777" w:rsidTr="001A7292">
        <w:trPr>
          <w:cnfStyle w:val="100000000000" w:firstRow="1" w:lastRow="0" w:firstColumn="0" w:lastColumn="0" w:oddVBand="0" w:evenVBand="0" w:oddHBand="0" w:evenHBand="0" w:firstRowFirstColumn="0" w:firstRowLastColumn="0" w:lastRowFirstColumn="0" w:lastRowLastColumn="0"/>
          <w:trHeight w:val="300"/>
        </w:trPr>
        <w:tc>
          <w:tcPr>
            <w:cnfStyle w:val="001000000100" w:firstRow="0" w:lastRow="0" w:firstColumn="1" w:lastColumn="0" w:oddVBand="0" w:evenVBand="0" w:oddHBand="0" w:evenHBand="0" w:firstRowFirstColumn="1" w:firstRowLastColumn="0" w:lastRowFirstColumn="0" w:lastRowLastColumn="0"/>
            <w:tcW w:w="1318" w:type="dxa"/>
            <w:hideMark/>
          </w:tcPr>
          <w:p w14:paraId="3434B3CD" w14:textId="77777777" w:rsidR="00DC3431" w:rsidRPr="00B24BAA" w:rsidRDefault="00DC3431" w:rsidP="001A7292">
            <w:pPr>
              <w:rPr>
                <w:rFonts w:ascii="Calibri" w:hAnsi="Calibri" w:cs="Calibri"/>
                <w:bCs/>
                <w:color w:val="FFFFFF"/>
                <w:sz w:val="22"/>
              </w:rPr>
            </w:pPr>
            <w:r w:rsidRPr="00B24BAA">
              <w:rPr>
                <w:rFonts w:ascii="Calibri" w:hAnsi="Calibri" w:cs="Calibri"/>
                <w:bCs/>
                <w:color w:val="FFFFFF"/>
                <w:sz w:val="22"/>
              </w:rPr>
              <w:t>Tips</w:t>
            </w:r>
          </w:p>
        </w:tc>
        <w:tc>
          <w:tcPr>
            <w:tcW w:w="2296" w:type="dxa"/>
            <w:hideMark/>
          </w:tcPr>
          <w:p w14:paraId="64E28681" w14:textId="77777777" w:rsidR="00DC3431" w:rsidRPr="00B24BAA" w:rsidRDefault="00DC343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Nosaukums</w:t>
            </w:r>
          </w:p>
        </w:tc>
        <w:tc>
          <w:tcPr>
            <w:tcW w:w="1420" w:type="dxa"/>
            <w:noWrap/>
            <w:hideMark/>
          </w:tcPr>
          <w:p w14:paraId="614EE432" w14:textId="77777777" w:rsidR="00DC3431" w:rsidRPr="00B24BAA" w:rsidRDefault="00DC343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Obligātums</w:t>
            </w:r>
          </w:p>
        </w:tc>
        <w:tc>
          <w:tcPr>
            <w:tcW w:w="4005" w:type="dxa"/>
            <w:hideMark/>
          </w:tcPr>
          <w:p w14:paraId="2A952A22" w14:textId="77777777" w:rsidR="00DC3431" w:rsidRPr="00B24BAA" w:rsidRDefault="00DC343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Piezīmes</w:t>
            </w:r>
          </w:p>
        </w:tc>
      </w:tr>
      <w:tr w:rsidR="00DC3431" w:rsidRPr="00B24BAA" w14:paraId="19E9CA60"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hideMark/>
          </w:tcPr>
          <w:p w14:paraId="7B4F7F64" w14:textId="1974A3AB" w:rsidR="00DC3431" w:rsidRPr="00B24BAA" w:rsidRDefault="00DC3431" w:rsidP="001A7292">
            <w:pPr>
              <w:rPr>
                <w:rFonts w:ascii="Calibri" w:hAnsi="Calibri" w:cs="Calibri"/>
                <w:color w:val="000000"/>
                <w:sz w:val="22"/>
              </w:rPr>
            </w:pPr>
            <w:r>
              <w:rPr>
                <w:rFonts w:ascii="Calibri" w:hAnsi="Calibri" w:cs="Calibri"/>
                <w:color w:val="000000"/>
                <w:sz w:val="22"/>
              </w:rPr>
              <w:lastRenderedPageBreak/>
              <w:t>Datums</w:t>
            </w:r>
          </w:p>
        </w:tc>
        <w:tc>
          <w:tcPr>
            <w:tcW w:w="2296" w:type="dxa"/>
            <w:hideMark/>
          </w:tcPr>
          <w:p w14:paraId="33D70A8D" w14:textId="30668157"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DC3431">
              <w:rPr>
                <w:rFonts w:ascii="Calibri" w:hAnsi="Calibri" w:cs="Calibri"/>
                <w:color w:val="000000"/>
                <w:sz w:val="22"/>
              </w:rPr>
              <w:t>Diagnozes datums</w:t>
            </w:r>
          </w:p>
        </w:tc>
        <w:tc>
          <w:tcPr>
            <w:tcW w:w="1420" w:type="dxa"/>
            <w:noWrap/>
            <w:hideMark/>
          </w:tcPr>
          <w:p w14:paraId="5BBC9A5D" w14:textId="677CAEE9"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hideMark/>
          </w:tcPr>
          <w:p w14:paraId="6D7AC523" w14:textId="77777777"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DC3431" w:rsidRPr="00B24BAA" w14:paraId="254D85DC"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390585B0" w14:textId="77777777" w:rsidR="00DC3431" w:rsidRPr="00B24BAA" w:rsidRDefault="00DC3431" w:rsidP="001A7292">
            <w:pPr>
              <w:rPr>
                <w:rFonts w:ascii="Calibri" w:hAnsi="Calibri" w:cs="Calibri"/>
                <w:color w:val="000000"/>
                <w:sz w:val="22"/>
              </w:rPr>
            </w:pPr>
            <w:r>
              <w:rPr>
                <w:rFonts w:ascii="Calibri" w:hAnsi="Calibri" w:cs="Calibri"/>
                <w:color w:val="000000"/>
                <w:sz w:val="22"/>
              </w:rPr>
              <w:t>Klasifikatora kods</w:t>
            </w:r>
          </w:p>
        </w:tc>
        <w:tc>
          <w:tcPr>
            <w:tcW w:w="2296" w:type="dxa"/>
          </w:tcPr>
          <w:p w14:paraId="23E68F59" w14:textId="36D66D6D" w:rsidR="00DC3431" w:rsidRPr="00544720"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DC3431">
              <w:rPr>
                <w:rFonts w:ascii="Calibri" w:hAnsi="Calibri" w:cs="Calibri"/>
                <w:color w:val="000000"/>
                <w:sz w:val="22"/>
              </w:rPr>
              <w:t>Diagnozes kods</w:t>
            </w:r>
          </w:p>
        </w:tc>
        <w:tc>
          <w:tcPr>
            <w:tcW w:w="1420" w:type="dxa"/>
            <w:noWrap/>
          </w:tcPr>
          <w:p w14:paraId="5F161E13" w14:textId="77777777"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Obligāts</w:t>
            </w:r>
          </w:p>
        </w:tc>
        <w:tc>
          <w:tcPr>
            <w:tcW w:w="4005" w:type="dxa"/>
          </w:tcPr>
          <w:p w14:paraId="6E8CA973" w14:textId="75A0CF3C"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color w:val="000000"/>
                <w:sz w:val="22"/>
                <w:szCs w:val="18"/>
                <w:lang w:eastAsia="en-US"/>
              </w:rPr>
            </w:pPr>
            <w:r>
              <w:rPr>
                <w:rFonts w:ascii="Calibri" w:hAnsi="Calibri" w:cs="Calibri"/>
                <w:color w:val="000000"/>
                <w:sz w:val="22"/>
              </w:rPr>
              <w:t xml:space="preserve">OID= </w:t>
            </w:r>
            <w:r w:rsidRPr="00433DF7">
              <w:rPr>
                <w:rFonts w:ascii="Calibri" w:hAnsi="Calibri" w:cs="Calibri"/>
                <w:color w:val="000000"/>
                <w:sz w:val="22"/>
              </w:rPr>
              <w:t>1.3.6.1.4.1.38760.2.</w:t>
            </w:r>
            <w:r>
              <w:rPr>
                <w:rFonts w:ascii="Calibri" w:hAnsi="Calibri" w:cs="Calibri"/>
                <w:color w:val="000000"/>
                <w:sz w:val="22"/>
              </w:rPr>
              <w:t>159</w:t>
            </w:r>
          </w:p>
        </w:tc>
      </w:tr>
      <w:tr w:rsidR="00DC3431" w:rsidRPr="00B24BAA" w14:paraId="3412A3B1"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2A14FDBF" w14:textId="77777777" w:rsidR="00DC3431" w:rsidRDefault="00DC3431" w:rsidP="001A7292">
            <w:pPr>
              <w:rPr>
                <w:rFonts w:ascii="Calibri" w:hAnsi="Calibri" w:cs="Calibri"/>
                <w:color w:val="000000"/>
                <w:sz w:val="22"/>
              </w:rPr>
            </w:pPr>
            <w:r>
              <w:rPr>
                <w:rFonts w:ascii="Calibri" w:hAnsi="Calibri" w:cs="Calibri"/>
                <w:color w:val="000000"/>
                <w:sz w:val="22"/>
              </w:rPr>
              <w:t>Klasifikatora kods</w:t>
            </w:r>
          </w:p>
        </w:tc>
        <w:tc>
          <w:tcPr>
            <w:tcW w:w="2296" w:type="dxa"/>
          </w:tcPr>
          <w:p w14:paraId="02576467" w14:textId="3697EF94" w:rsidR="00DC3431" w:rsidRPr="00544720"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Diagnozes veids</w:t>
            </w:r>
          </w:p>
        </w:tc>
        <w:tc>
          <w:tcPr>
            <w:tcW w:w="1420" w:type="dxa"/>
            <w:noWrap/>
          </w:tcPr>
          <w:p w14:paraId="6DB378FD" w14:textId="77777777"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Obligāts</w:t>
            </w:r>
          </w:p>
        </w:tc>
        <w:tc>
          <w:tcPr>
            <w:tcW w:w="4005" w:type="dxa"/>
          </w:tcPr>
          <w:p w14:paraId="19357D3F" w14:textId="28EEDDB9" w:rsidR="00DC3431"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OID = 1.3.6.1.4.1.38760.2.161</w:t>
            </w:r>
          </w:p>
        </w:tc>
      </w:tr>
      <w:tr w:rsidR="00DC3431" w:rsidRPr="00B24BAA" w14:paraId="2B990239"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4A1E93EB" w14:textId="5CFF594A" w:rsidR="00DC3431" w:rsidRDefault="00DC3431" w:rsidP="001A7292">
            <w:pPr>
              <w:rPr>
                <w:rFonts w:ascii="Calibri" w:hAnsi="Calibri" w:cs="Calibri"/>
                <w:color w:val="000000"/>
                <w:sz w:val="22"/>
              </w:rPr>
            </w:pPr>
            <w:r>
              <w:rPr>
                <w:rFonts w:ascii="Calibri" w:hAnsi="Calibri" w:cs="Calibri"/>
                <w:color w:val="000000"/>
                <w:sz w:val="22"/>
              </w:rPr>
              <w:t>Teksts</w:t>
            </w:r>
          </w:p>
        </w:tc>
        <w:tc>
          <w:tcPr>
            <w:tcW w:w="2296" w:type="dxa"/>
          </w:tcPr>
          <w:p w14:paraId="121D7750" w14:textId="50D1A53A" w:rsidR="00DC3431" w:rsidRPr="00544720"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DC3431">
              <w:rPr>
                <w:rFonts w:ascii="Calibri" w:hAnsi="Calibri" w:cs="Calibri"/>
                <w:color w:val="000000"/>
                <w:sz w:val="22"/>
              </w:rPr>
              <w:t>Diagnozes apraksta teksts</w:t>
            </w:r>
          </w:p>
        </w:tc>
        <w:tc>
          <w:tcPr>
            <w:tcW w:w="1420" w:type="dxa"/>
            <w:noWrap/>
          </w:tcPr>
          <w:p w14:paraId="0F7702D8" w14:textId="7E62A35A" w:rsidR="00DC3431"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63B4D695" w14:textId="0BD17DF6" w:rsidR="00DC3431"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bl>
    <w:p w14:paraId="4F6A86CE" w14:textId="77777777" w:rsidR="00774D1A" w:rsidRDefault="00774D1A" w:rsidP="00774D1A">
      <w:pPr>
        <w:pStyle w:val="ISBulletText"/>
        <w:numPr>
          <w:ilvl w:val="0"/>
          <w:numId w:val="0"/>
        </w:numPr>
      </w:pPr>
    </w:p>
    <w:p w14:paraId="44C27D4E" w14:textId="77777777" w:rsidR="00774D1A" w:rsidRDefault="00774D1A" w:rsidP="00774D1A">
      <w:pPr>
        <w:pStyle w:val="Heading2"/>
      </w:pPr>
      <w:bookmarkStart w:id="33" w:name="_Toc318143835"/>
      <w:bookmarkStart w:id="34" w:name="_Toc362964521"/>
      <w:r w:rsidRPr="00CA46C9">
        <w:t>Objektīvais stāvoklis un Anamnēze</w:t>
      </w:r>
      <w:bookmarkEnd w:id="33"/>
      <w:bookmarkEnd w:id="34"/>
    </w:p>
    <w:p w14:paraId="744DE576" w14:textId="47056556" w:rsidR="00774D1A" w:rsidRPr="00774D1A" w:rsidRDefault="002202DF" w:rsidP="00774D1A">
      <w:pPr>
        <w:pStyle w:val="ISBulletText"/>
        <w:numPr>
          <w:ilvl w:val="0"/>
          <w:numId w:val="0"/>
        </w:numPr>
        <w:rPr>
          <w:rFonts w:ascii="Arial" w:hAnsi="Arial"/>
        </w:rPr>
      </w:pPr>
      <w:r>
        <w:rPr>
          <w:rFonts w:ascii="Arial" w:hAnsi="Arial"/>
        </w:rPr>
        <w:t>Neobligāta s</w:t>
      </w:r>
      <w:r w:rsidR="00774D1A" w:rsidRPr="00774D1A">
        <w:rPr>
          <w:rFonts w:ascii="Arial" w:hAnsi="Arial"/>
        </w:rPr>
        <w:t>ekcija, kur teksta formā sniedz vienu vai abus aprakstus:</w:t>
      </w:r>
    </w:p>
    <w:tbl>
      <w:tblPr>
        <w:tblStyle w:val="TableStyle"/>
        <w:tblW w:w="9039" w:type="dxa"/>
        <w:tblLook w:val="04A0" w:firstRow="1" w:lastRow="0" w:firstColumn="1" w:lastColumn="0" w:noHBand="0" w:noVBand="1"/>
      </w:tblPr>
      <w:tblGrid>
        <w:gridCol w:w="1318"/>
        <w:gridCol w:w="2296"/>
        <w:gridCol w:w="1420"/>
        <w:gridCol w:w="4005"/>
      </w:tblGrid>
      <w:tr w:rsidR="00DC3431" w:rsidRPr="00B24BAA" w14:paraId="45217C2A" w14:textId="77777777" w:rsidTr="001A7292">
        <w:trPr>
          <w:cnfStyle w:val="100000000000" w:firstRow="1" w:lastRow="0" w:firstColumn="0" w:lastColumn="0" w:oddVBand="0" w:evenVBand="0" w:oddHBand="0" w:evenHBand="0" w:firstRowFirstColumn="0" w:firstRowLastColumn="0" w:lastRowFirstColumn="0" w:lastRowLastColumn="0"/>
          <w:trHeight w:val="300"/>
        </w:trPr>
        <w:tc>
          <w:tcPr>
            <w:cnfStyle w:val="001000000100" w:firstRow="0" w:lastRow="0" w:firstColumn="1" w:lastColumn="0" w:oddVBand="0" w:evenVBand="0" w:oddHBand="0" w:evenHBand="0" w:firstRowFirstColumn="1" w:firstRowLastColumn="0" w:lastRowFirstColumn="0" w:lastRowLastColumn="0"/>
            <w:tcW w:w="1318" w:type="dxa"/>
            <w:hideMark/>
          </w:tcPr>
          <w:p w14:paraId="06D2BE01" w14:textId="77777777" w:rsidR="00DC3431" w:rsidRPr="00B24BAA" w:rsidRDefault="00DC3431" w:rsidP="001A7292">
            <w:pPr>
              <w:rPr>
                <w:rFonts w:ascii="Calibri" w:hAnsi="Calibri" w:cs="Calibri"/>
                <w:bCs/>
                <w:color w:val="FFFFFF"/>
                <w:sz w:val="22"/>
              </w:rPr>
            </w:pPr>
            <w:r w:rsidRPr="00B24BAA">
              <w:rPr>
                <w:rFonts w:ascii="Calibri" w:hAnsi="Calibri" w:cs="Calibri"/>
                <w:bCs/>
                <w:color w:val="FFFFFF"/>
                <w:sz w:val="22"/>
              </w:rPr>
              <w:t>Tips</w:t>
            </w:r>
          </w:p>
        </w:tc>
        <w:tc>
          <w:tcPr>
            <w:tcW w:w="2296" w:type="dxa"/>
            <w:hideMark/>
          </w:tcPr>
          <w:p w14:paraId="5DCFEF1F" w14:textId="77777777" w:rsidR="00DC3431" w:rsidRPr="00B24BAA" w:rsidRDefault="00DC343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Nosaukums</w:t>
            </w:r>
          </w:p>
        </w:tc>
        <w:tc>
          <w:tcPr>
            <w:tcW w:w="1420" w:type="dxa"/>
            <w:noWrap/>
            <w:hideMark/>
          </w:tcPr>
          <w:p w14:paraId="0D157266" w14:textId="77777777" w:rsidR="00DC3431" w:rsidRPr="00B24BAA" w:rsidRDefault="00DC343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Obligātums</w:t>
            </w:r>
          </w:p>
        </w:tc>
        <w:tc>
          <w:tcPr>
            <w:tcW w:w="4005" w:type="dxa"/>
            <w:hideMark/>
          </w:tcPr>
          <w:p w14:paraId="0AD26962" w14:textId="77777777" w:rsidR="00DC3431" w:rsidRPr="00B24BAA" w:rsidRDefault="00DC343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Piezīmes</w:t>
            </w:r>
          </w:p>
        </w:tc>
      </w:tr>
      <w:tr w:rsidR="00DC3431" w:rsidRPr="00B24BAA" w14:paraId="176A1166"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hideMark/>
          </w:tcPr>
          <w:p w14:paraId="30A52D80" w14:textId="71E3123E" w:rsidR="00DC3431" w:rsidRPr="00B24BAA" w:rsidRDefault="00DC3431" w:rsidP="001A7292">
            <w:pPr>
              <w:rPr>
                <w:rFonts w:ascii="Calibri" w:hAnsi="Calibri" w:cs="Calibri"/>
                <w:color w:val="000000"/>
                <w:sz w:val="22"/>
              </w:rPr>
            </w:pPr>
            <w:r>
              <w:rPr>
                <w:rFonts w:ascii="Calibri" w:hAnsi="Calibri" w:cs="Calibri"/>
                <w:color w:val="000000"/>
                <w:sz w:val="22"/>
              </w:rPr>
              <w:t>Teksts</w:t>
            </w:r>
          </w:p>
        </w:tc>
        <w:tc>
          <w:tcPr>
            <w:tcW w:w="2296" w:type="dxa"/>
            <w:hideMark/>
          </w:tcPr>
          <w:p w14:paraId="4BCF63F6" w14:textId="1ADF8B33"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DC3431">
              <w:rPr>
                <w:rFonts w:ascii="Calibri" w:hAnsi="Calibri" w:cs="Calibri"/>
                <w:color w:val="000000"/>
                <w:sz w:val="22"/>
              </w:rPr>
              <w:t>Anamnēzes informācija</w:t>
            </w:r>
          </w:p>
        </w:tc>
        <w:tc>
          <w:tcPr>
            <w:tcW w:w="1420" w:type="dxa"/>
            <w:noWrap/>
            <w:hideMark/>
          </w:tcPr>
          <w:p w14:paraId="6E3AB3C0" w14:textId="77777777"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hideMark/>
          </w:tcPr>
          <w:p w14:paraId="5D0EAF5B" w14:textId="77777777"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DC3431" w:rsidRPr="00B24BAA" w14:paraId="4A8ACF10"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5B2A39A4" w14:textId="5110F71A" w:rsidR="00DC3431" w:rsidRPr="00B24BAA" w:rsidRDefault="00DC3431" w:rsidP="001A7292">
            <w:pPr>
              <w:rPr>
                <w:rFonts w:ascii="Calibri" w:hAnsi="Calibri" w:cs="Calibri"/>
                <w:color w:val="000000"/>
                <w:sz w:val="22"/>
              </w:rPr>
            </w:pPr>
            <w:r>
              <w:rPr>
                <w:rFonts w:ascii="Calibri" w:hAnsi="Calibri" w:cs="Calibri"/>
                <w:color w:val="000000"/>
                <w:sz w:val="22"/>
              </w:rPr>
              <w:t>Teksts</w:t>
            </w:r>
          </w:p>
        </w:tc>
        <w:tc>
          <w:tcPr>
            <w:tcW w:w="2296" w:type="dxa"/>
          </w:tcPr>
          <w:p w14:paraId="7DF21C45" w14:textId="7F8D30B8" w:rsidR="00DC3431" w:rsidRPr="00544720"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DC3431">
              <w:rPr>
                <w:rFonts w:ascii="Calibri" w:hAnsi="Calibri" w:cs="Calibri"/>
                <w:color w:val="000000"/>
                <w:sz w:val="22"/>
              </w:rPr>
              <w:t>Objektīvā stāvokļa apraksts</w:t>
            </w:r>
          </w:p>
        </w:tc>
        <w:tc>
          <w:tcPr>
            <w:tcW w:w="1420" w:type="dxa"/>
            <w:noWrap/>
          </w:tcPr>
          <w:p w14:paraId="4C337F26" w14:textId="2F5C06F4"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6EA1A6D9" w14:textId="7CABD6D9"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bl>
    <w:p w14:paraId="303AAE52" w14:textId="77777777" w:rsidR="00774D1A" w:rsidRDefault="00774D1A" w:rsidP="00774D1A">
      <w:pPr>
        <w:pStyle w:val="ISBulletText"/>
        <w:numPr>
          <w:ilvl w:val="0"/>
          <w:numId w:val="0"/>
        </w:numPr>
      </w:pPr>
    </w:p>
    <w:p w14:paraId="563E46AC" w14:textId="77777777" w:rsidR="00774D1A" w:rsidRDefault="00774D1A" w:rsidP="00774D1A">
      <w:pPr>
        <w:pStyle w:val="Heading2"/>
      </w:pPr>
      <w:bookmarkStart w:id="35" w:name="_Toc362964522"/>
      <w:r>
        <w:t>A</w:t>
      </w:r>
      <w:r w:rsidRPr="00CA46C9">
        <w:t xml:space="preserve">nalīzes, </w:t>
      </w:r>
      <w:r>
        <w:t>izmeklējumi</w:t>
      </w:r>
      <w:bookmarkEnd w:id="35"/>
    </w:p>
    <w:p w14:paraId="2E2A07E2" w14:textId="5A65C5A2" w:rsidR="00774D1A" w:rsidRPr="00774D1A" w:rsidRDefault="002202DF" w:rsidP="00774D1A">
      <w:pPr>
        <w:pStyle w:val="ISBulletText"/>
        <w:numPr>
          <w:ilvl w:val="0"/>
          <w:numId w:val="0"/>
        </w:numPr>
        <w:rPr>
          <w:rFonts w:ascii="Arial" w:hAnsi="Arial"/>
        </w:rPr>
      </w:pPr>
      <w:r>
        <w:rPr>
          <w:rFonts w:ascii="Arial" w:hAnsi="Arial"/>
        </w:rPr>
        <w:t>Neobligāta s</w:t>
      </w:r>
      <w:r w:rsidRPr="00774D1A">
        <w:rPr>
          <w:rFonts w:ascii="Arial" w:hAnsi="Arial"/>
        </w:rPr>
        <w:t>ekcij</w:t>
      </w:r>
      <w:r>
        <w:rPr>
          <w:rFonts w:ascii="Arial" w:hAnsi="Arial"/>
        </w:rPr>
        <w:t>a, kurā</w:t>
      </w:r>
      <w:r w:rsidRPr="00774D1A">
        <w:rPr>
          <w:rFonts w:ascii="Arial" w:hAnsi="Arial"/>
        </w:rPr>
        <w:t xml:space="preserve"> </w:t>
      </w:r>
      <w:r w:rsidR="00774D1A" w:rsidRPr="00774D1A">
        <w:rPr>
          <w:rFonts w:ascii="Arial" w:hAnsi="Arial"/>
        </w:rPr>
        <w:t>tiek apkopota informācija par visām būtiskajām analīzēm un izmeklējumiem (izvēle ir atbildīgā ārsta ziņā.):</w:t>
      </w:r>
    </w:p>
    <w:tbl>
      <w:tblPr>
        <w:tblStyle w:val="TableStyle"/>
        <w:tblW w:w="9039" w:type="dxa"/>
        <w:tblLook w:val="04A0" w:firstRow="1" w:lastRow="0" w:firstColumn="1" w:lastColumn="0" w:noHBand="0" w:noVBand="1"/>
      </w:tblPr>
      <w:tblGrid>
        <w:gridCol w:w="1318"/>
        <w:gridCol w:w="2296"/>
        <w:gridCol w:w="1420"/>
        <w:gridCol w:w="4005"/>
      </w:tblGrid>
      <w:tr w:rsidR="00DC3431" w:rsidRPr="00B24BAA" w14:paraId="56104D34" w14:textId="77777777" w:rsidTr="001A7292">
        <w:trPr>
          <w:cnfStyle w:val="100000000000" w:firstRow="1" w:lastRow="0" w:firstColumn="0" w:lastColumn="0" w:oddVBand="0" w:evenVBand="0" w:oddHBand="0" w:evenHBand="0" w:firstRowFirstColumn="0" w:firstRowLastColumn="0" w:lastRowFirstColumn="0" w:lastRowLastColumn="0"/>
          <w:trHeight w:val="300"/>
        </w:trPr>
        <w:tc>
          <w:tcPr>
            <w:cnfStyle w:val="001000000100" w:firstRow="0" w:lastRow="0" w:firstColumn="1" w:lastColumn="0" w:oddVBand="0" w:evenVBand="0" w:oddHBand="0" w:evenHBand="0" w:firstRowFirstColumn="1" w:firstRowLastColumn="0" w:lastRowFirstColumn="0" w:lastRowLastColumn="0"/>
            <w:tcW w:w="1318" w:type="dxa"/>
            <w:hideMark/>
          </w:tcPr>
          <w:p w14:paraId="681DA2D6" w14:textId="77777777" w:rsidR="00DC3431" w:rsidRPr="00B24BAA" w:rsidRDefault="00DC3431" w:rsidP="001A7292">
            <w:pPr>
              <w:rPr>
                <w:rFonts w:ascii="Calibri" w:hAnsi="Calibri" w:cs="Calibri"/>
                <w:bCs/>
                <w:color w:val="FFFFFF"/>
                <w:sz w:val="22"/>
              </w:rPr>
            </w:pPr>
            <w:r w:rsidRPr="00B24BAA">
              <w:rPr>
                <w:rFonts w:ascii="Calibri" w:hAnsi="Calibri" w:cs="Calibri"/>
                <w:bCs/>
                <w:color w:val="FFFFFF"/>
                <w:sz w:val="22"/>
              </w:rPr>
              <w:t>Tips</w:t>
            </w:r>
          </w:p>
        </w:tc>
        <w:tc>
          <w:tcPr>
            <w:tcW w:w="2296" w:type="dxa"/>
            <w:hideMark/>
          </w:tcPr>
          <w:p w14:paraId="53FCD1AE" w14:textId="77777777" w:rsidR="00DC3431" w:rsidRPr="00B24BAA" w:rsidRDefault="00DC343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Nosaukums</w:t>
            </w:r>
          </w:p>
        </w:tc>
        <w:tc>
          <w:tcPr>
            <w:tcW w:w="1420" w:type="dxa"/>
            <w:noWrap/>
            <w:hideMark/>
          </w:tcPr>
          <w:p w14:paraId="2504F1F4" w14:textId="77777777" w:rsidR="00DC3431" w:rsidRPr="00B24BAA" w:rsidRDefault="00DC343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Obligātums</w:t>
            </w:r>
          </w:p>
        </w:tc>
        <w:tc>
          <w:tcPr>
            <w:tcW w:w="4005" w:type="dxa"/>
            <w:hideMark/>
          </w:tcPr>
          <w:p w14:paraId="49C2ED24" w14:textId="77777777" w:rsidR="00DC3431" w:rsidRPr="00B24BAA" w:rsidRDefault="00DC343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Piezīmes</w:t>
            </w:r>
          </w:p>
        </w:tc>
      </w:tr>
      <w:tr w:rsidR="00DC3431" w:rsidRPr="00B24BAA" w14:paraId="06A88DF2"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hideMark/>
          </w:tcPr>
          <w:p w14:paraId="4A6E9689" w14:textId="77777777" w:rsidR="00DC3431" w:rsidRPr="00B24BAA" w:rsidRDefault="00DC3431" w:rsidP="001A7292">
            <w:pPr>
              <w:rPr>
                <w:rFonts w:ascii="Calibri" w:hAnsi="Calibri" w:cs="Calibri"/>
                <w:color w:val="000000"/>
                <w:sz w:val="22"/>
              </w:rPr>
            </w:pPr>
            <w:r>
              <w:rPr>
                <w:rFonts w:ascii="Calibri" w:hAnsi="Calibri" w:cs="Calibri"/>
                <w:color w:val="000000"/>
                <w:sz w:val="22"/>
              </w:rPr>
              <w:t>Teksts</w:t>
            </w:r>
          </w:p>
        </w:tc>
        <w:tc>
          <w:tcPr>
            <w:tcW w:w="2296" w:type="dxa"/>
            <w:hideMark/>
          </w:tcPr>
          <w:p w14:paraId="0F91ED06" w14:textId="35063CAB"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DC3431">
              <w:rPr>
                <w:rFonts w:ascii="Calibri" w:hAnsi="Calibri" w:cs="Calibri"/>
                <w:color w:val="000000"/>
                <w:sz w:val="22"/>
              </w:rPr>
              <w:t>Izmeklējumu apraksts</w:t>
            </w:r>
          </w:p>
        </w:tc>
        <w:tc>
          <w:tcPr>
            <w:tcW w:w="1420" w:type="dxa"/>
            <w:noWrap/>
            <w:hideMark/>
          </w:tcPr>
          <w:p w14:paraId="6C3EBE31" w14:textId="2C55F6EE"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Obligāts</w:t>
            </w:r>
          </w:p>
        </w:tc>
        <w:tc>
          <w:tcPr>
            <w:tcW w:w="4005" w:type="dxa"/>
            <w:hideMark/>
          </w:tcPr>
          <w:p w14:paraId="3E1354CA" w14:textId="77777777"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bl>
    <w:p w14:paraId="08B33F2C" w14:textId="77777777" w:rsidR="00774D1A" w:rsidRDefault="00774D1A" w:rsidP="00774D1A">
      <w:pPr>
        <w:pStyle w:val="ISBulletText"/>
        <w:numPr>
          <w:ilvl w:val="0"/>
          <w:numId w:val="0"/>
        </w:numPr>
      </w:pPr>
    </w:p>
    <w:p w14:paraId="5F8B1F66" w14:textId="77777777" w:rsidR="00774D1A" w:rsidRDefault="00774D1A" w:rsidP="00774D1A">
      <w:pPr>
        <w:pStyle w:val="Heading2"/>
      </w:pPr>
      <w:bookmarkStart w:id="36" w:name="_Toc318143836"/>
      <w:bookmarkStart w:id="37" w:name="_Toc362964523"/>
      <w:r>
        <w:t>P</w:t>
      </w:r>
      <w:r w:rsidRPr="00CA46C9">
        <w:t>rocedūras, operācijas</w:t>
      </w:r>
      <w:bookmarkEnd w:id="36"/>
      <w:r>
        <w:t>, terapija</w:t>
      </w:r>
      <w:bookmarkEnd w:id="37"/>
    </w:p>
    <w:p w14:paraId="77407088" w14:textId="039934B5" w:rsidR="00774D1A" w:rsidRPr="00774D1A" w:rsidRDefault="002202DF" w:rsidP="00774D1A">
      <w:pPr>
        <w:pStyle w:val="ISBulletText"/>
        <w:numPr>
          <w:ilvl w:val="0"/>
          <w:numId w:val="0"/>
        </w:numPr>
        <w:rPr>
          <w:rFonts w:ascii="Arial" w:hAnsi="Arial"/>
        </w:rPr>
      </w:pPr>
      <w:r>
        <w:rPr>
          <w:rFonts w:ascii="Arial" w:hAnsi="Arial"/>
        </w:rPr>
        <w:t>Neobligāta sekcija, kurā</w:t>
      </w:r>
      <w:r w:rsidRPr="00774D1A">
        <w:rPr>
          <w:rFonts w:ascii="Arial" w:hAnsi="Arial"/>
        </w:rPr>
        <w:t xml:space="preserve"> </w:t>
      </w:r>
      <w:r w:rsidR="00774D1A" w:rsidRPr="00774D1A">
        <w:rPr>
          <w:rFonts w:ascii="Arial" w:hAnsi="Arial"/>
        </w:rPr>
        <w:t xml:space="preserve">tiek apkopota informācija par veiktajām procedūrām, </w:t>
      </w:r>
      <w:proofErr w:type="spellStart"/>
      <w:r w:rsidR="00774D1A" w:rsidRPr="00774D1A">
        <w:rPr>
          <w:rFonts w:ascii="Arial" w:hAnsi="Arial"/>
        </w:rPr>
        <w:t>operacijām</w:t>
      </w:r>
      <w:proofErr w:type="spellEnd"/>
      <w:r w:rsidR="00774D1A" w:rsidRPr="00774D1A">
        <w:rPr>
          <w:rFonts w:ascii="Arial" w:hAnsi="Arial"/>
        </w:rPr>
        <w:t xml:space="preserve"> un terapijā </w:t>
      </w:r>
      <w:proofErr w:type="spellStart"/>
      <w:r w:rsidR="00774D1A" w:rsidRPr="00774D1A">
        <w:rPr>
          <w:rFonts w:ascii="Arial" w:hAnsi="Arial"/>
        </w:rPr>
        <w:t>izmantajiem</w:t>
      </w:r>
      <w:proofErr w:type="spellEnd"/>
      <w:r w:rsidR="00774D1A" w:rsidRPr="00774D1A">
        <w:rPr>
          <w:rFonts w:ascii="Arial" w:hAnsi="Arial"/>
        </w:rPr>
        <w:t xml:space="preserve"> medikamentiem. Aizpilda atkarībā no ar pacientu saistītajiem notikumiem. Saturs:</w:t>
      </w:r>
    </w:p>
    <w:tbl>
      <w:tblPr>
        <w:tblStyle w:val="TableStyle"/>
        <w:tblW w:w="9039" w:type="dxa"/>
        <w:tblLook w:val="04A0" w:firstRow="1" w:lastRow="0" w:firstColumn="1" w:lastColumn="0" w:noHBand="0" w:noVBand="1"/>
      </w:tblPr>
      <w:tblGrid>
        <w:gridCol w:w="1318"/>
        <w:gridCol w:w="2296"/>
        <w:gridCol w:w="1420"/>
        <w:gridCol w:w="4005"/>
      </w:tblGrid>
      <w:tr w:rsidR="00DC3431" w:rsidRPr="00B24BAA" w14:paraId="58CF68ED" w14:textId="77777777" w:rsidTr="001A7292">
        <w:trPr>
          <w:cnfStyle w:val="100000000000" w:firstRow="1" w:lastRow="0" w:firstColumn="0" w:lastColumn="0" w:oddVBand="0" w:evenVBand="0" w:oddHBand="0" w:evenHBand="0" w:firstRowFirstColumn="0" w:firstRowLastColumn="0" w:lastRowFirstColumn="0" w:lastRowLastColumn="0"/>
          <w:trHeight w:val="300"/>
        </w:trPr>
        <w:tc>
          <w:tcPr>
            <w:cnfStyle w:val="001000000100" w:firstRow="0" w:lastRow="0" w:firstColumn="1" w:lastColumn="0" w:oddVBand="0" w:evenVBand="0" w:oddHBand="0" w:evenHBand="0" w:firstRowFirstColumn="1" w:firstRowLastColumn="0" w:lastRowFirstColumn="0" w:lastRowLastColumn="0"/>
            <w:tcW w:w="1318" w:type="dxa"/>
            <w:hideMark/>
          </w:tcPr>
          <w:p w14:paraId="45AF1DC2" w14:textId="77777777" w:rsidR="00DC3431" w:rsidRPr="00B24BAA" w:rsidRDefault="00DC3431" w:rsidP="001A7292">
            <w:pPr>
              <w:rPr>
                <w:rFonts w:ascii="Calibri" w:hAnsi="Calibri" w:cs="Calibri"/>
                <w:bCs/>
                <w:color w:val="FFFFFF"/>
                <w:sz w:val="22"/>
              </w:rPr>
            </w:pPr>
            <w:r w:rsidRPr="00B24BAA">
              <w:rPr>
                <w:rFonts w:ascii="Calibri" w:hAnsi="Calibri" w:cs="Calibri"/>
                <w:bCs/>
                <w:color w:val="FFFFFF"/>
                <w:sz w:val="22"/>
              </w:rPr>
              <w:t>Tips</w:t>
            </w:r>
          </w:p>
        </w:tc>
        <w:tc>
          <w:tcPr>
            <w:tcW w:w="2296" w:type="dxa"/>
            <w:hideMark/>
          </w:tcPr>
          <w:p w14:paraId="6A157949" w14:textId="77777777" w:rsidR="00DC3431" w:rsidRPr="00B24BAA" w:rsidRDefault="00DC343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Nosaukums</w:t>
            </w:r>
          </w:p>
        </w:tc>
        <w:tc>
          <w:tcPr>
            <w:tcW w:w="1420" w:type="dxa"/>
            <w:noWrap/>
            <w:hideMark/>
          </w:tcPr>
          <w:p w14:paraId="54DACF3E" w14:textId="77777777" w:rsidR="00DC3431" w:rsidRPr="00B24BAA" w:rsidRDefault="00DC343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Obligātums</w:t>
            </w:r>
          </w:p>
        </w:tc>
        <w:tc>
          <w:tcPr>
            <w:tcW w:w="4005" w:type="dxa"/>
            <w:hideMark/>
          </w:tcPr>
          <w:p w14:paraId="694D62AD" w14:textId="77777777" w:rsidR="00DC3431" w:rsidRPr="00B24BAA" w:rsidRDefault="00DC343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Piezīmes</w:t>
            </w:r>
          </w:p>
        </w:tc>
      </w:tr>
      <w:tr w:rsidR="00DC3431" w:rsidRPr="00B24BAA" w14:paraId="63EA77B9"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hideMark/>
          </w:tcPr>
          <w:p w14:paraId="27F94363" w14:textId="77777777" w:rsidR="00DC3431" w:rsidRPr="00B24BAA" w:rsidRDefault="00DC3431" w:rsidP="001A7292">
            <w:pPr>
              <w:rPr>
                <w:rFonts w:ascii="Calibri" w:hAnsi="Calibri" w:cs="Calibri"/>
                <w:color w:val="000000"/>
                <w:sz w:val="22"/>
              </w:rPr>
            </w:pPr>
            <w:r>
              <w:rPr>
                <w:rFonts w:ascii="Calibri" w:hAnsi="Calibri" w:cs="Calibri"/>
                <w:color w:val="000000"/>
                <w:sz w:val="22"/>
              </w:rPr>
              <w:t>Teksts</w:t>
            </w:r>
          </w:p>
        </w:tc>
        <w:tc>
          <w:tcPr>
            <w:tcW w:w="2296" w:type="dxa"/>
            <w:hideMark/>
          </w:tcPr>
          <w:p w14:paraId="209AE709" w14:textId="7B6F849A"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DC3431">
              <w:rPr>
                <w:rFonts w:ascii="Calibri" w:hAnsi="Calibri" w:cs="Calibri"/>
                <w:color w:val="000000"/>
                <w:sz w:val="22"/>
              </w:rPr>
              <w:t>Procedūru, operāciju informācijas apraksts</w:t>
            </w:r>
          </w:p>
        </w:tc>
        <w:tc>
          <w:tcPr>
            <w:tcW w:w="1420" w:type="dxa"/>
            <w:noWrap/>
            <w:hideMark/>
          </w:tcPr>
          <w:p w14:paraId="719E1557" w14:textId="0E02E1BA"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hideMark/>
          </w:tcPr>
          <w:p w14:paraId="58A598F9" w14:textId="77777777"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DC3431" w:rsidRPr="00B24BAA" w14:paraId="530D2664"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32E48FD4" w14:textId="3A869B07" w:rsidR="00DC3431" w:rsidRDefault="00DC3431" w:rsidP="001A7292">
            <w:pPr>
              <w:rPr>
                <w:rFonts w:ascii="Calibri" w:hAnsi="Calibri" w:cs="Calibri"/>
                <w:color w:val="000000"/>
                <w:sz w:val="22"/>
              </w:rPr>
            </w:pPr>
            <w:r>
              <w:rPr>
                <w:rFonts w:ascii="Calibri" w:hAnsi="Calibri" w:cs="Calibri"/>
                <w:color w:val="000000"/>
                <w:sz w:val="22"/>
              </w:rPr>
              <w:t>Klasifikatora kods</w:t>
            </w:r>
          </w:p>
        </w:tc>
        <w:tc>
          <w:tcPr>
            <w:tcW w:w="2296" w:type="dxa"/>
          </w:tcPr>
          <w:p w14:paraId="056E77C9" w14:textId="6C22CFB3" w:rsidR="00DC3431" w:rsidRPr="00DC3431"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DC3431">
              <w:rPr>
                <w:rFonts w:ascii="Calibri" w:hAnsi="Calibri" w:cs="Calibri"/>
                <w:color w:val="000000"/>
                <w:sz w:val="22"/>
              </w:rPr>
              <w:t>Ķirurģiskās procedūras kods</w:t>
            </w:r>
          </w:p>
        </w:tc>
        <w:tc>
          <w:tcPr>
            <w:tcW w:w="1420" w:type="dxa"/>
            <w:noWrap/>
          </w:tcPr>
          <w:p w14:paraId="79F5FD3C" w14:textId="77777777"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6D00CEDF" w14:textId="5B8B8BC2"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 xml:space="preserve">OID = </w:t>
            </w:r>
            <w:r w:rsidRPr="00DC3431">
              <w:rPr>
                <w:rFonts w:ascii="Calibri" w:hAnsi="Calibri" w:cs="Calibri"/>
                <w:color w:val="000000"/>
                <w:sz w:val="22"/>
              </w:rPr>
              <w:t>1.3.6.1.4.1.38760.2.175</w:t>
            </w:r>
          </w:p>
        </w:tc>
      </w:tr>
      <w:tr w:rsidR="00DC3431" w:rsidRPr="00B24BAA" w14:paraId="146EE18A"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2B1B4353" w14:textId="7CCF389B" w:rsidR="00DC3431" w:rsidRDefault="00DC3431" w:rsidP="001A7292">
            <w:pPr>
              <w:rPr>
                <w:rFonts w:ascii="Calibri" w:hAnsi="Calibri" w:cs="Calibri"/>
                <w:color w:val="000000"/>
                <w:sz w:val="22"/>
              </w:rPr>
            </w:pPr>
            <w:r>
              <w:rPr>
                <w:rFonts w:ascii="Calibri" w:hAnsi="Calibri" w:cs="Calibri"/>
                <w:color w:val="000000"/>
                <w:sz w:val="22"/>
              </w:rPr>
              <w:t>Laika periods (divi datumi)</w:t>
            </w:r>
          </w:p>
        </w:tc>
        <w:tc>
          <w:tcPr>
            <w:tcW w:w="2296" w:type="dxa"/>
          </w:tcPr>
          <w:p w14:paraId="4FF29587" w14:textId="192A4AE1" w:rsidR="00DC3431" w:rsidRPr="00DC3431"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DC3431">
              <w:rPr>
                <w:rFonts w:ascii="Calibri" w:hAnsi="Calibri" w:cs="Calibri"/>
                <w:color w:val="000000"/>
                <w:sz w:val="22"/>
              </w:rPr>
              <w:t>Operācijas laika periods</w:t>
            </w:r>
          </w:p>
        </w:tc>
        <w:tc>
          <w:tcPr>
            <w:tcW w:w="1420" w:type="dxa"/>
            <w:noWrap/>
          </w:tcPr>
          <w:p w14:paraId="285F35BC" w14:textId="77777777"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679D3108" w14:textId="77777777" w:rsidR="00DC3431"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r w:rsidR="00DC3431" w:rsidRPr="00B24BAA" w14:paraId="703C91F7"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375CE089" w14:textId="5EB8B055" w:rsidR="00DC3431" w:rsidRDefault="00DC3431" w:rsidP="001A7292">
            <w:pPr>
              <w:rPr>
                <w:rFonts w:ascii="Calibri" w:hAnsi="Calibri" w:cs="Calibri"/>
                <w:color w:val="000000"/>
                <w:sz w:val="22"/>
              </w:rPr>
            </w:pPr>
            <w:r>
              <w:rPr>
                <w:rFonts w:ascii="Calibri" w:hAnsi="Calibri" w:cs="Calibri"/>
                <w:color w:val="000000"/>
                <w:sz w:val="22"/>
              </w:rPr>
              <w:t>Teksts</w:t>
            </w:r>
          </w:p>
        </w:tc>
        <w:tc>
          <w:tcPr>
            <w:tcW w:w="2296" w:type="dxa"/>
          </w:tcPr>
          <w:p w14:paraId="011EBCBE" w14:textId="56E450AF" w:rsidR="00DC3431" w:rsidRPr="00DC3431"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DC3431">
              <w:rPr>
                <w:rFonts w:ascii="Calibri" w:hAnsi="Calibri" w:cs="Calibri"/>
                <w:color w:val="000000"/>
                <w:sz w:val="22"/>
              </w:rPr>
              <w:t>Operācijas apraksta teksts</w:t>
            </w:r>
          </w:p>
        </w:tc>
        <w:tc>
          <w:tcPr>
            <w:tcW w:w="1420" w:type="dxa"/>
            <w:noWrap/>
          </w:tcPr>
          <w:p w14:paraId="133B77C1" w14:textId="77777777"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c>
          <w:tcPr>
            <w:tcW w:w="4005" w:type="dxa"/>
          </w:tcPr>
          <w:p w14:paraId="6B6DD977" w14:textId="77777777" w:rsidR="00DC3431"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bl>
    <w:p w14:paraId="57E08037" w14:textId="77777777" w:rsidR="00774D1A" w:rsidRDefault="00774D1A" w:rsidP="00774D1A">
      <w:pPr>
        <w:pStyle w:val="ISBulletText"/>
        <w:numPr>
          <w:ilvl w:val="0"/>
          <w:numId w:val="0"/>
        </w:numPr>
      </w:pPr>
    </w:p>
    <w:p w14:paraId="5AA38FCD" w14:textId="77777777" w:rsidR="00774D1A" w:rsidRDefault="00774D1A" w:rsidP="00774D1A">
      <w:pPr>
        <w:pStyle w:val="Heading2"/>
      </w:pPr>
      <w:bookmarkStart w:id="38" w:name="_Toc318143837"/>
      <w:bookmarkStart w:id="39" w:name="_Toc362964524"/>
      <w:r>
        <w:lastRenderedPageBreak/>
        <w:t>Alerģi</w:t>
      </w:r>
      <w:bookmarkEnd w:id="38"/>
      <w:r>
        <w:t>skās reakcijas</w:t>
      </w:r>
      <w:bookmarkEnd w:id="39"/>
    </w:p>
    <w:p w14:paraId="4FD092CC" w14:textId="45CE9232" w:rsidR="00774D1A" w:rsidRPr="00774D1A" w:rsidRDefault="002202DF" w:rsidP="00774D1A">
      <w:pPr>
        <w:pStyle w:val="ISBulletText"/>
        <w:numPr>
          <w:ilvl w:val="0"/>
          <w:numId w:val="0"/>
        </w:numPr>
        <w:rPr>
          <w:rFonts w:ascii="Arial" w:hAnsi="Arial"/>
        </w:rPr>
      </w:pPr>
      <w:r>
        <w:rPr>
          <w:rFonts w:ascii="Arial" w:hAnsi="Arial"/>
        </w:rPr>
        <w:t>Neobligāta sekcijā, kura</w:t>
      </w:r>
      <w:r w:rsidR="00774D1A" w:rsidRPr="00774D1A">
        <w:rPr>
          <w:rFonts w:ascii="Arial" w:hAnsi="Arial"/>
        </w:rPr>
        <w:t xml:space="preserve"> ietver alerģijas, kas reģistrētas </w:t>
      </w:r>
      <w:proofErr w:type="spellStart"/>
      <w:r w:rsidR="00774D1A" w:rsidRPr="00774D1A">
        <w:rPr>
          <w:rFonts w:ascii="Arial" w:hAnsi="Arial"/>
        </w:rPr>
        <w:t>stacionēšanās</w:t>
      </w:r>
      <w:proofErr w:type="spellEnd"/>
      <w:r w:rsidR="00774D1A" w:rsidRPr="00774D1A">
        <w:rPr>
          <w:rFonts w:ascii="Arial" w:hAnsi="Arial"/>
        </w:rPr>
        <w:t xml:space="preserve"> laikā. Saturs:</w:t>
      </w:r>
    </w:p>
    <w:tbl>
      <w:tblPr>
        <w:tblStyle w:val="TableStyle"/>
        <w:tblW w:w="9039" w:type="dxa"/>
        <w:tblLook w:val="04A0" w:firstRow="1" w:lastRow="0" w:firstColumn="1" w:lastColumn="0" w:noHBand="0" w:noVBand="1"/>
      </w:tblPr>
      <w:tblGrid>
        <w:gridCol w:w="1318"/>
        <w:gridCol w:w="2296"/>
        <w:gridCol w:w="1420"/>
        <w:gridCol w:w="4005"/>
      </w:tblGrid>
      <w:tr w:rsidR="00DC3431" w:rsidRPr="00B24BAA" w14:paraId="4EFB1221" w14:textId="77777777" w:rsidTr="001A7292">
        <w:trPr>
          <w:cnfStyle w:val="100000000000" w:firstRow="1" w:lastRow="0" w:firstColumn="0" w:lastColumn="0" w:oddVBand="0" w:evenVBand="0" w:oddHBand="0" w:evenHBand="0" w:firstRowFirstColumn="0" w:firstRowLastColumn="0" w:lastRowFirstColumn="0" w:lastRowLastColumn="0"/>
          <w:trHeight w:val="300"/>
        </w:trPr>
        <w:tc>
          <w:tcPr>
            <w:cnfStyle w:val="001000000100" w:firstRow="0" w:lastRow="0" w:firstColumn="1" w:lastColumn="0" w:oddVBand="0" w:evenVBand="0" w:oddHBand="0" w:evenHBand="0" w:firstRowFirstColumn="1" w:firstRowLastColumn="0" w:lastRowFirstColumn="0" w:lastRowLastColumn="0"/>
            <w:tcW w:w="1318" w:type="dxa"/>
            <w:hideMark/>
          </w:tcPr>
          <w:p w14:paraId="2F59357A" w14:textId="77777777" w:rsidR="00DC3431" w:rsidRPr="00B24BAA" w:rsidRDefault="00DC3431" w:rsidP="001A7292">
            <w:pPr>
              <w:rPr>
                <w:rFonts w:ascii="Calibri" w:hAnsi="Calibri" w:cs="Calibri"/>
                <w:bCs/>
                <w:color w:val="FFFFFF"/>
                <w:sz w:val="22"/>
              </w:rPr>
            </w:pPr>
            <w:r w:rsidRPr="00B24BAA">
              <w:rPr>
                <w:rFonts w:ascii="Calibri" w:hAnsi="Calibri" w:cs="Calibri"/>
                <w:bCs/>
                <w:color w:val="FFFFFF"/>
                <w:sz w:val="22"/>
              </w:rPr>
              <w:t>Tips</w:t>
            </w:r>
          </w:p>
        </w:tc>
        <w:tc>
          <w:tcPr>
            <w:tcW w:w="2296" w:type="dxa"/>
            <w:hideMark/>
          </w:tcPr>
          <w:p w14:paraId="0C6550F5" w14:textId="77777777" w:rsidR="00DC3431" w:rsidRPr="00B24BAA" w:rsidRDefault="00DC343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Nosaukums</w:t>
            </w:r>
          </w:p>
        </w:tc>
        <w:tc>
          <w:tcPr>
            <w:tcW w:w="1420" w:type="dxa"/>
            <w:noWrap/>
            <w:hideMark/>
          </w:tcPr>
          <w:p w14:paraId="25DF6CFF" w14:textId="77777777" w:rsidR="00DC3431" w:rsidRPr="00B24BAA" w:rsidRDefault="00DC343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Obligātums</w:t>
            </w:r>
          </w:p>
        </w:tc>
        <w:tc>
          <w:tcPr>
            <w:tcW w:w="4005" w:type="dxa"/>
            <w:hideMark/>
          </w:tcPr>
          <w:p w14:paraId="076529A3" w14:textId="77777777" w:rsidR="00DC3431" w:rsidRPr="00B24BAA" w:rsidRDefault="00DC343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Piezīmes</w:t>
            </w:r>
          </w:p>
        </w:tc>
      </w:tr>
      <w:tr w:rsidR="00DC3431" w:rsidRPr="00B24BAA" w14:paraId="158B9857"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hideMark/>
          </w:tcPr>
          <w:p w14:paraId="10F35382" w14:textId="77777777" w:rsidR="00DC3431" w:rsidRPr="00B24BAA" w:rsidRDefault="00DC3431" w:rsidP="001A7292">
            <w:pPr>
              <w:rPr>
                <w:rFonts w:ascii="Calibri" w:hAnsi="Calibri" w:cs="Calibri"/>
                <w:color w:val="000000"/>
                <w:sz w:val="22"/>
              </w:rPr>
            </w:pPr>
            <w:r>
              <w:rPr>
                <w:rFonts w:ascii="Calibri" w:hAnsi="Calibri" w:cs="Calibri"/>
                <w:color w:val="000000"/>
                <w:sz w:val="22"/>
              </w:rPr>
              <w:t>Teksts</w:t>
            </w:r>
          </w:p>
        </w:tc>
        <w:tc>
          <w:tcPr>
            <w:tcW w:w="2296" w:type="dxa"/>
            <w:hideMark/>
          </w:tcPr>
          <w:p w14:paraId="61D75BB2" w14:textId="3EBEC63F"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DC3431">
              <w:rPr>
                <w:rFonts w:ascii="Calibri" w:hAnsi="Calibri" w:cs="Calibri"/>
                <w:color w:val="000000"/>
                <w:sz w:val="22"/>
              </w:rPr>
              <w:t>Alerģijas informācijas apraksts</w:t>
            </w:r>
          </w:p>
        </w:tc>
        <w:tc>
          <w:tcPr>
            <w:tcW w:w="1420" w:type="dxa"/>
            <w:noWrap/>
            <w:hideMark/>
          </w:tcPr>
          <w:p w14:paraId="1DE5A1B8" w14:textId="7C76616E"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Obligāts</w:t>
            </w:r>
          </w:p>
        </w:tc>
        <w:tc>
          <w:tcPr>
            <w:tcW w:w="4005" w:type="dxa"/>
            <w:hideMark/>
          </w:tcPr>
          <w:p w14:paraId="0D79D275" w14:textId="77777777" w:rsidR="00DC3431" w:rsidRPr="00B24BAA" w:rsidRDefault="00DC343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bl>
    <w:p w14:paraId="741AA128" w14:textId="77777777" w:rsidR="00774D1A" w:rsidRDefault="00774D1A" w:rsidP="00774D1A">
      <w:pPr>
        <w:pStyle w:val="ISBulletText"/>
        <w:numPr>
          <w:ilvl w:val="0"/>
          <w:numId w:val="0"/>
        </w:numPr>
      </w:pPr>
    </w:p>
    <w:p w14:paraId="43A8687B" w14:textId="77777777" w:rsidR="00774D1A" w:rsidRDefault="00774D1A" w:rsidP="00774D1A">
      <w:pPr>
        <w:pStyle w:val="Heading2"/>
      </w:pPr>
      <w:bookmarkStart w:id="40" w:name="_Toc318143839"/>
      <w:bookmarkStart w:id="41" w:name="_Toc362964525"/>
      <w:r w:rsidRPr="009A3F88">
        <w:t>Pacienta ārstēšanas kopsavilkums</w:t>
      </w:r>
      <w:bookmarkEnd w:id="40"/>
      <w:bookmarkEnd w:id="41"/>
    </w:p>
    <w:p w14:paraId="2EBD1638" w14:textId="12C43682" w:rsidR="00774D1A" w:rsidRDefault="005A7516" w:rsidP="00774D1A">
      <w:pPr>
        <w:pStyle w:val="ISBulletText"/>
        <w:numPr>
          <w:ilvl w:val="0"/>
          <w:numId w:val="0"/>
        </w:numPr>
        <w:rPr>
          <w:rFonts w:ascii="Arial" w:hAnsi="Arial"/>
        </w:rPr>
      </w:pPr>
      <w:r>
        <w:rPr>
          <w:rFonts w:ascii="Arial" w:hAnsi="Arial"/>
        </w:rPr>
        <w:t>Obligāta sekcija, kurā b</w:t>
      </w:r>
      <w:r w:rsidRPr="00774D1A">
        <w:rPr>
          <w:rFonts w:ascii="Arial" w:hAnsi="Arial"/>
        </w:rPr>
        <w:t xml:space="preserve">rīvā </w:t>
      </w:r>
      <w:r w:rsidR="00774D1A" w:rsidRPr="00774D1A">
        <w:rPr>
          <w:rFonts w:ascii="Arial" w:hAnsi="Arial"/>
        </w:rPr>
        <w:t>tekstā tiek aprakstīta pacienta ārstēšanas gaita, būtiskie notikumi, rezultāti.</w:t>
      </w:r>
      <w:r w:rsidR="00391770">
        <w:rPr>
          <w:rFonts w:ascii="Arial" w:hAnsi="Arial"/>
        </w:rPr>
        <w:t xml:space="preserve"> Saturs:</w:t>
      </w:r>
    </w:p>
    <w:tbl>
      <w:tblPr>
        <w:tblStyle w:val="TableStyle"/>
        <w:tblW w:w="9039" w:type="dxa"/>
        <w:tblLook w:val="04A0" w:firstRow="1" w:lastRow="0" w:firstColumn="1" w:lastColumn="0" w:noHBand="0" w:noVBand="1"/>
      </w:tblPr>
      <w:tblGrid>
        <w:gridCol w:w="1318"/>
        <w:gridCol w:w="2296"/>
        <w:gridCol w:w="1420"/>
        <w:gridCol w:w="4005"/>
      </w:tblGrid>
      <w:tr w:rsidR="00391770" w:rsidRPr="00B24BAA" w14:paraId="6AFEAD1C" w14:textId="77777777" w:rsidTr="001A7292">
        <w:trPr>
          <w:cnfStyle w:val="100000000000" w:firstRow="1" w:lastRow="0" w:firstColumn="0" w:lastColumn="0" w:oddVBand="0" w:evenVBand="0" w:oddHBand="0" w:evenHBand="0" w:firstRowFirstColumn="0" w:firstRowLastColumn="0" w:lastRowFirstColumn="0" w:lastRowLastColumn="0"/>
          <w:trHeight w:val="300"/>
        </w:trPr>
        <w:tc>
          <w:tcPr>
            <w:cnfStyle w:val="001000000100" w:firstRow="0" w:lastRow="0" w:firstColumn="1" w:lastColumn="0" w:oddVBand="0" w:evenVBand="0" w:oddHBand="0" w:evenHBand="0" w:firstRowFirstColumn="1" w:firstRowLastColumn="0" w:lastRowFirstColumn="0" w:lastRowLastColumn="0"/>
            <w:tcW w:w="1318" w:type="dxa"/>
            <w:hideMark/>
          </w:tcPr>
          <w:p w14:paraId="1F2CF2D3" w14:textId="77777777" w:rsidR="00391770" w:rsidRPr="00B24BAA" w:rsidRDefault="00391770" w:rsidP="001A7292">
            <w:pPr>
              <w:rPr>
                <w:rFonts w:ascii="Calibri" w:hAnsi="Calibri" w:cs="Calibri"/>
                <w:bCs/>
                <w:color w:val="FFFFFF"/>
                <w:sz w:val="22"/>
              </w:rPr>
            </w:pPr>
            <w:r w:rsidRPr="00B24BAA">
              <w:rPr>
                <w:rFonts w:ascii="Calibri" w:hAnsi="Calibri" w:cs="Calibri"/>
                <w:bCs/>
                <w:color w:val="FFFFFF"/>
                <w:sz w:val="22"/>
              </w:rPr>
              <w:t>Tips</w:t>
            </w:r>
          </w:p>
        </w:tc>
        <w:tc>
          <w:tcPr>
            <w:tcW w:w="2296" w:type="dxa"/>
            <w:hideMark/>
          </w:tcPr>
          <w:p w14:paraId="1A6C5E73" w14:textId="77777777" w:rsidR="00391770" w:rsidRPr="00B24BAA" w:rsidRDefault="00391770"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Nosaukums</w:t>
            </w:r>
          </w:p>
        </w:tc>
        <w:tc>
          <w:tcPr>
            <w:tcW w:w="1420" w:type="dxa"/>
            <w:noWrap/>
            <w:hideMark/>
          </w:tcPr>
          <w:p w14:paraId="4A70146E" w14:textId="77777777" w:rsidR="00391770" w:rsidRPr="00B24BAA" w:rsidRDefault="00391770"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Obligātums</w:t>
            </w:r>
          </w:p>
        </w:tc>
        <w:tc>
          <w:tcPr>
            <w:tcW w:w="4005" w:type="dxa"/>
            <w:hideMark/>
          </w:tcPr>
          <w:p w14:paraId="48CC91B5" w14:textId="77777777" w:rsidR="00391770" w:rsidRPr="00B24BAA" w:rsidRDefault="00391770"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Piezīmes</w:t>
            </w:r>
          </w:p>
        </w:tc>
      </w:tr>
      <w:tr w:rsidR="00391770" w:rsidRPr="00B24BAA" w14:paraId="5ED0DCDC"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hideMark/>
          </w:tcPr>
          <w:p w14:paraId="4743FBA4" w14:textId="77777777" w:rsidR="00391770" w:rsidRPr="00B24BAA" w:rsidRDefault="00391770" w:rsidP="001A7292">
            <w:pPr>
              <w:rPr>
                <w:rFonts w:ascii="Calibri" w:hAnsi="Calibri" w:cs="Calibri"/>
                <w:color w:val="000000"/>
                <w:sz w:val="22"/>
              </w:rPr>
            </w:pPr>
            <w:r>
              <w:rPr>
                <w:rFonts w:ascii="Calibri" w:hAnsi="Calibri" w:cs="Calibri"/>
                <w:color w:val="000000"/>
                <w:sz w:val="22"/>
              </w:rPr>
              <w:t>Teksts</w:t>
            </w:r>
          </w:p>
        </w:tc>
        <w:tc>
          <w:tcPr>
            <w:tcW w:w="2296" w:type="dxa"/>
            <w:hideMark/>
          </w:tcPr>
          <w:p w14:paraId="16198EC8" w14:textId="4CBEAD02" w:rsidR="00391770" w:rsidRPr="00B24BAA" w:rsidRDefault="006F2BF1" w:rsidP="001A7292">
            <w:pPr>
              <w:cnfStyle w:val="000000000000" w:firstRow="0" w:lastRow="0" w:firstColumn="0" w:lastColumn="0" w:oddVBand="0" w:evenVBand="0" w:oddHBand="0" w:evenHBand="0" w:firstRowFirstColumn="0" w:firstRowLastColumn="0" w:lastRowFirstColumn="0" w:lastRowLastColumn="0"/>
              <w:rPr>
                <w:rFonts w:ascii="Calibri" w:eastAsiaTheme="minorHAnsi" w:hAnsi="Calibri" w:cs="Calibri"/>
                <w:color w:val="000000"/>
                <w:sz w:val="22"/>
                <w:szCs w:val="18"/>
                <w:lang w:eastAsia="en-US"/>
              </w:rPr>
            </w:pPr>
            <w:r>
              <w:rPr>
                <w:rFonts w:ascii="Calibri" w:hAnsi="Calibri" w:cs="Calibri"/>
                <w:color w:val="000000"/>
                <w:sz w:val="22"/>
              </w:rPr>
              <w:t>Ārstēšanas informācija</w:t>
            </w:r>
          </w:p>
        </w:tc>
        <w:tc>
          <w:tcPr>
            <w:tcW w:w="1420" w:type="dxa"/>
            <w:noWrap/>
            <w:hideMark/>
          </w:tcPr>
          <w:p w14:paraId="6D875E14" w14:textId="77777777" w:rsidR="00391770" w:rsidRPr="00B24BAA" w:rsidRDefault="0039177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Obligāts</w:t>
            </w:r>
          </w:p>
        </w:tc>
        <w:tc>
          <w:tcPr>
            <w:tcW w:w="4005" w:type="dxa"/>
            <w:hideMark/>
          </w:tcPr>
          <w:p w14:paraId="7D3113C8" w14:textId="77777777" w:rsidR="00391770" w:rsidRPr="00B24BAA" w:rsidRDefault="0039177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bl>
    <w:p w14:paraId="333AF544" w14:textId="77777777" w:rsidR="00391770" w:rsidRDefault="00391770" w:rsidP="00774D1A">
      <w:pPr>
        <w:pStyle w:val="ISBulletText"/>
        <w:numPr>
          <w:ilvl w:val="0"/>
          <w:numId w:val="0"/>
        </w:numPr>
        <w:rPr>
          <w:rFonts w:ascii="Arial" w:hAnsi="Arial"/>
        </w:rPr>
      </w:pPr>
    </w:p>
    <w:p w14:paraId="61683B5D" w14:textId="77777777" w:rsidR="00391770" w:rsidRDefault="00391770" w:rsidP="00391770">
      <w:pPr>
        <w:pStyle w:val="Heading2"/>
      </w:pPr>
      <w:bookmarkStart w:id="42" w:name="_Toc362964526"/>
      <w:r w:rsidRPr="009A3F88">
        <w:t>Vakcinācijas fakta informācija</w:t>
      </w:r>
      <w:bookmarkEnd w:id="42"/>
    </w:p>
    <w:p w14:paraId="76BA577E" w14:textId="77777777" w:rsidR="00391770" w:rsidRPr="00774D1A" w:rsidRDefault="00391770" w:rsidP="00391770">
      <w:pPr>
        <w:pStyle w:val="ISBulletText"/>
        <w:numPr>
          <w:ilvl w:val="0"/>
          <w:numId w:val="0"/>
        </w:numPr>
        <w:rPr>
          <w:rFonts w:ascii="Arial" w:hAnsi="Arial"/>
        </w:rPr>
      </w:pPr>
      <w:r>
        <w:rPr>
          <w:rFonts w:ascii="Arial" w:hAnsi="Arial"/>
        </w:rPr>
        <w:t>Neobligāta sekcija, kuru a</w:t>
      </w:r>
      <w:r w:rsidRPr="00774D1A">
        <w:rPr>
          <w:rFonts w:ascii="Arial" w:hAnsi="Arial"/>
        </w:rPr>
        <w:t xml:space="preserve">izpilda, ja </w:t>
      </w:r>
      <w:proofErr w:type="spellStart"/>
      <w:r w:rsidRPr="00774D1A">
        <w:rPr>
          <w:rFonts w:ascii="Arial" w:hAnsi="Arial"/>
        </w:rPr>
        <w:t>stacionēšanās</w:t>
      </w:r>
      <w:proofErr w:type="spellEnd"/>
      <w:r w:rsidRPr="00774D1A">
        <w:rPr>
          <w:rFonts w:ascii="Arial" w:hAnsi="Arial"/>
        </w:rPr>
        <w:t xml:space="preserve"> laikā pacients tika vakcinēts. Sekcijas saturs atbilst CDA dokumentam „Vakcinācijas fakts”. Saturs:</w:t>
      </w:r>
    </w:p>
    <w:tbl>
      <w:tblPr>
        <w:tblStyle w:val="TableStyle"/>
        <w:tblW w:w="9039" w:type="dxa"/>
        <w:tblLook w:val="04A0" w:firstRow="1" w:lastRow="0" w:firstColumn="1" w:lastColumn="0" w:noHBand="0" w:noVBand="1"/>
      </w:tblPr>
      <w:tblGrid>
        <w:gridCol w:w="1318"/>
        <w:gridCol w:w="2296"/>
        <w:gridCol w:w="1420"/>
        <w:gridCol w:w="4005"/>
      </w:tblGrid>
      <w:tr w:rsidR="00391770" w:rsidRPr="00B24BAA" w14:paraId="31442EFD" w14:textId="77777777" w:rsidTr="001A7292">
        <w:trPr>
          <w:cnfStyle w:val="100000000000" w:firstRow="1" w:lastRow="0" w:firstColumn="0" w:lastColumn="0" w:oddVBand="0" w:evenVBand="0" w:oddHBand="0" w:evenHBand="0" w:firstRowFirstColumn="0" w:firstRowLastColumn="0" w:lastRowFirstColumn="0" w:lastRowLastColumn="0"/>
          <w:trHeight w:val="300"/>
        </w:trPr>
        <w:tc>
          <w:tcPr>
            <w:cnfStyle w:val="001000000100" w:firstRow="0" w:lastRow="0" w:firstColumn="1" w:lastColumn="0" w:oddVBand="0" w:evenVBand="0" w:oddHBand="0" w:evenHBand="0" w:firstRowFirstColumn="1" w:firstRowLastColumn="0" w:lastRowFirstColumn="0" w:lastRowLastColumn="0"/>
            <w:tcW w:w="1318" w:type="dxa"/>
            <w:hideMark/>
          </w:tcPr>
          <w:p w14:paraId="65BB6E83" w14:textId="77777777" w:rsidR="00391770" w:rsidRPr="00B24BAA" w:rsidRDefault="00391770" w:rsidP="001A7292">
            <w:pPr>
              <w:rPr>
                <w:rFonts w:ascii="Calibri" w:hAnsi="Calibri" w:cs="Calibri"/>
                <w:bCs/>
                <w:color w:val="FFFFFF"/>
                <w:sz w:val="22"/>
              </w:rPr>
            </w:pPr>
            <w:r w:rsidRPr="00B24BAA">
              <w:rPr>
                <w:rFonts w:ascii="Calibri" w:hAnsi="Calibri" w:cs="Calibri"/>
                <w:bCs/>
                <w:color w:val="FFFFFF"/>
                <w:sz w:val="22"/>
              </w:rPr>
              <w:t>Tips</w:t>
            </w:r>
          </w:p>
        </w:tc>
        <w:tc>
          <w:tcPr>
            <w:tcW w:w="2296" w:type="dxa"/>
            <w:hideMark/>
          </w:tcPr>
          <w:p w14:paraId="628B8D9A" w14:textId="77777777" w:rsidR="00391770" w:rsidRPr="00B24BAA" w:rsidRDefault="00391770"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Nosaukums</w:t>
            </w:r>
          </w:p>
        </w:tc>
        <w:tc>
          <w:tcPr>
            <w:tcW w:w="1420" w:type="dxa"/>
            <w:noWrap/>
            <w:hideMark/>
          </w:tcPr>
          <w:p w14:paraId="1EC42A02" w14:textId="77777777" w:rsidR="00391770" w:rsidRPr="00B24BAA" w:rsidRDefault="00391770"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Obligātums</w:t>
            </w:r>
          </w:p>
        </w:tc>
        <w:tc>
          <w:tcPr>
            <w:tcW w:w="4005" w:type="dxa"/>
            <w:hideMark/>
          </w:tcPr>
          <w:p w14:paraId="668C5921" w14:textId="77777777" w:rsidR="00391770" w:rsidRPr="00B24BAA" w:rsidRDefault="00391770"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Piezīmes</w:t>
            </w:r>
          </w:p>
        </w:tc>
      </w:tr>
      <w:tr w:rsidR="00391770" w:rsidRPr="00B24BAA" w14:paraId="19216E97"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hideMark/>
          </w:tcPr>
          <w:p w14:paraId="1FCB7E3F" w14:textId="77777777" w:rsidR="00391770" w:rsidRPr="00B24BAA" w:rsidRDefault="00391770" w:rsidP="001A7292">
            <w:pPr>
              <w:rPr>
                <w:rFonts w:ascii="Calibri" w:hAnsi="Calibri" w:cs="Calibri"/>
                <w:color w:val="000000"/>
                <w:sz w:val="22"/>
              </w:rPr>
            </w:pPr>
            <w:r>
              <w:rPr>
                <w:rFonts w:ascii="Calibri" w:hAnsi="Calibri" w:cs="Calibri"/>
                <w:color w:val="000000"/>
                <w:sz w:val="22"/>
              </w:rPr>
              <w:t>Teksts</w:t>
            </w:r>
          </w:p>
        </w:tc>
        <w:tc>
          <w:tcPr>
            <w:tcW w:w="2296" w:type="dxa"/>
            <w:hideMark/>
          </w:tcPr>
          <w:p w14:paraId="5CB704A9" w14:textId="0AF88F2B" w:rsidR="00391770" w:rsidRPr="00B24BAA" w:rsidRDefault="006F2BF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roofErr w:type="spellStart"/>
            <w:r w:rsidRPr="006F2BF1">
              <w:rPr>
                <w:rFonts w:ascii="Calibri" w:hAnsi="Calibri" w:cs="Calibri"/>
                <w:color w:val="000000"/>
                <w:sz w:val="22"/>
              </w:rPr>
              <w:t>Vakcinacijas</w:t>
            </w:r>
            <w:proofErr w:type="spellEnd"/>
            <w:r w:rsidRPr="006F2BF1">
              <w:rPr>
                <w:rFonts w:ascii="Calibri" w:hAnsi="Calibri" w:cs="Calibri"/>
                <w:color w:val="000000"/>
                <w:sz w:val="22"/>
              </w:rPr>
              <w:t xml:space="preserve"> fakta apraksts</w:t>
            </w:r>
          </w:p>
        </w:tc>
        <w:tc>
          <w:tcPr>
            <w:tcW w:w="1420" w:type="dxa"/>
            <w:noWrap/>
            <w:hideMark/>
          </w:tcPr>
          <w:p w14:paraId="743AB610" w14:textId="77777777" w:rsidR="00391770" w:rsidRPr="00B24BAA" w:rsidRDefault="0039177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Obligāts</w:t>
            </w:r>
          </w:p>
        </w:tc>
        <w:tc>
          <w:tcPr>
            <w:tcW w:w="4005" w:type="dxa"/>
            <w:hideMark/>
          </w:tcPr>
          <w:p w14:paraId="0B676885" w14:textId="77777777" w:rsidR="00391770" w:rsidRPr="00B24BAA" w:rsidRDefault="00391770"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bl>
    <w:p w14:paraId="71C65999" w14:textId="77777777" w:rsidR="00391770" w:rsidRPr="00774D1A" w:rsidRDefault="00391770" w:rsidP="00774D1A">
      <w:pPr>
        <w:pStyle w:val="ISBulletText"/>
        <w:numPr>
          <w:ilvl w:val="0"/>
          <w:numId w:val="0"/>
        </w:numPr>
        <w:rPr>
          <w:rFonts w:ascii="Arial" w:hAnsi="Arial"/>
        </w:rPr>
      </w:pPr>
    </w:p>
    <w:p w14:paraId="417D9112" w14:textId="77777777" w:rsidR="00774D1A" w:rsidRDefault="00774D1A" w:rsidP="00774D1A">
      <w:pPr>
        <w:pStyle w:val="Heading2"/>
      </w:pPr>
      <w:bookmarkStart w:id="43" w:name="_Toc346715277"/>
      <w:bookmarkStart w:id="44" w:name="_Toc346715278"/>
      <w:bookmarkStart w:id="45" w:name="_Toc346715279"/>
      <w:bookmarkStart w:id="46" w:name="_Toc346715280"/>
      <w:bookmarkStart w:id="47" w:name="_Toc346715281"/>
      <w:bookmarkStart w:id="48" w:name="_Toc362964527"/>
      <w:bookmarkStart w:id="49" w:name="_Toc318143841"/>
      <w:bookmarkEnd w:id="43"/>
      <w:bookmarkEnd w:id="44"/>
      <w:bookmarkEnd w:id="45"/>
      <w:bookmarkEnd w:id="46"/>
      <w:bookmarkEnd w:id="47"/>
      <w:r w:rsidRPr="00787F3A">
        <w:t>Ieteikumi</w:t>
      </w:r>
      <w:bookmarkEnd w:id="48"/>
      <w:r w:rsidRPr="00787F3A">
        <w:t xml:space="preserve"> </w:t>
      </w:r>
      <w:bookmarkEnd w:id="49"/>
    </w:p>
    <w:p w14:paraId="0933388F" w14:textId="77777777" w:rsidR="00774D1A" w:rsidRPr="00774D1A" w:rsidRDefault="00774D1A" w:rsidP="00774D1A">
      <w:pPr>
        <w:pStyle w:val="ISBodyText"/>
        <w:rPr>
          <w:rFonts w:ascii="Arial" w:hAnsi="Arial"/>
          <w:lang w:eastAsia="lv-LV"/>
        </w:rPr>
      </w:pPr>
      <w:r w:rsidRPr="00774D1A">
        <w:rPr>
          <w:rFonts w:ascii="Arial" w:hAnsi="Arial"/>
          <w:lang w:eastAsia="lv-LV"/>
        </w:rPr>
        <w:t>Neobligāta sekcija, kurā var būt viens vai vairāki ieraksti:</w:t>
      </w:r>
    </w:p>
    <w:tbl>
      <w:tblPr>
        <w:tblStyle w:val="TableStyle"/>
        <w:tblW w:w="9039" w:type="dxa"/>
        <w:tblLook w:val="04A0" w:firstRow="1" w:lastRow="0" w:firstColumn="1" w:lastColumn="0" w:noHBand="0" w:noVBand="1"/>
      </w:tblPr>
      <w:tblGrid>
        <w:gridCol w:w="1318"/>
        <w:gridCol w:w="2296"/>
        <w:gridCol w:w="1420"/>
        <w:gridCol w:w="4005"/>
      </w:tblGrid>
      <w:tr w:rsidR="006F2BF1" w:rsidRPr="00B24BAA" w14:paraId="0C772B80" w14:textId="77777777" w:rsidTr="001A7292">
        <w:trPr>
          <w:cnfStyle w:val="100000000000" w:firstRow="1" w:lastRow="0" w:firstColumn="0" w:lastColumn="0" w:oddVBand="0" w:evenVBand="0" w:oddHBand="0" w:evenHBand="0" w:firstRowFirstColumn="0" w:firstRowLastColumn="0" w:lastRowFirstColumn="0" w:lastRowLastColumn="0"/>
          <w:trHeight w:val="300"/>
        </w:trPr>
        <w:tc>
          <w:tcPr>
            <w:cnfStyle w:val="001000000100" w:firstRow="0" w:lastRow="0" w:firstColumn="1" w:lastColumn="0" w:oddVBand="0" w:evenVBand="0" w:oddHBand="0" w:evenHBand="0" w:firstRowFirstColumn="1" w:firstRowLastColumn="0" w:lastRowFirstColumn="0" w:lastRowLastColumn="0"/>
            <w:tcW w:w="1318" w:type="dxa"/>
            <w:hideMark/>
          </w:tcPr>
          <w:p w14:paraId="13209BD8" w14:textId="77777777" w:rsidR="006F2BF1" w:rsidRPr="00B24BAA" w:rsidRDefault="006F2BF1" w:rsidP="001A7292">
            <w:pPr>
              <w:rPr>
                <w:rFonts w:ascii="Calibri" w:hAnsi="Calibri" w:cs="Calibri"/>
                <w:bCs/>
                <w:color w:val="FFFFFF"/>
                <w:sz w:val="22"/>
              </w:rPr>
            </w:pPr>
            <w:r w:rsidRPr="00B24BAA">
              <w:rPr>
                <w:rFonts w:ascii="Calibri" w:hAnsi="Calibri" w:cs="Calibri"/>
                <w:bCs/>
                <w:color w:val="FFFFFF"/>
                <w:sz w:val="22"/>
              </w:rPr>
              <w:t>Tips</w:t>
            </w:r>
          </w:p>
        </w:tc>
        <w:tc>
          <w:tcPr>
            <w:tcW w:w="2296" w:type="dxa"/>
            <w:hideMark/>
          </w:tcPr>
          <w:p w14:paraId="65076AFC" w14:textId="77777777" w:rsidR="006F2BF1" w:rsidRPr="00B24BAA" w:rsidRDefault="006F2BF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Nosaukums</w:t>
            </w:r>
          </w:p>
        </w:tc>
        <w:tc>
          <w:tcPr>
            <w:tcW w:w="1420" w:type="dxa"/>
            <w:noWrap/>
            <w:hideMark/>
          </w:tcPr>
          <w:p w14:paraId="68A02441" w14:textId="77777777" w:rsidR="006F2BF1" w:rsidRPr="00B24BAA" w:rsidRDefault="006F2BF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Obligātums</w:t>
            </w:r>
          </w:p>
        </w:tc>
        <w:tc>
          <w:tcPr>
            <w:tcW w:w="4005" w:type="dxa"/>
            <w:hideMark/>
          </w:tcPr>
          <w:p w14:paraId="629BC23B" w14:textId="77777777" w:rsidR="006F2BF1" w:rsidRPr="00B24BAA" w:rsidRDefault="006F2BF1" w:rsidP="001A7292">
            <w:pPr>
              <w:cnfStyle w:val="100000000000" w:firstRow="1" w:lastRow="0" w:firstColumn="0" w:lastColumn="0" w:oddVBand="0" w:evenVBand="0" w:oddHBand="0" w:evenHBand="0" w:firstRowFirstColumn="0" w:firstRowLastColumn="0" w:lastRowFirstColumn="0" w:lastRowLastColumn="0"/>
              <w:rPr>
                <w:rFonts w:ascii="Calibri" w:hAnsi="Calibri" w:cs="Calibri"/>
                <w:bCs/>
                <w:color w:val="FFFFFF"/>
                <w:sz w:val="22"/>
              </w:rPr>
            </w:pPr>
            <w:r w:rsidRPr="00B24BAA">
              <w:rPr>
                <w:rFonts w:ascii="Calibri" w:hAnsi="Calibri" w:cs="Calibri"/>
                <w:bCs/>
                <w:color w:val="FFFFFF"/>
                <w:sz w:val="22"/>
              </w:rPr>
              <w:t>Piezīmes</w:t>
            </w:r>
          </w:p>
        </w:tc>
      </w:tr>
      <w:tr w:rsidR="006F2BF1" w:rsidRPr="00B24BAA" w14:paraId="743D3587"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hideMark/>
          </w:tcPr>
          <w:p w14:paraId="52CC8DB6" w14:textId="60433ADC" w:rsidR="006F2BF1" w:rsidRPr="00B24BAA" w:rsidRDefault="006F2BF1" w:rsidP="001A7292">
            <w:pPr>
              <w:rPr>
                <w:rFonts w:ascii="Calibri" w:hAnsi="Calibri" w:cs="Calibri"/>
                <w:color w:val="000000"/>
                <w:sz w:val="22"/>
              </w:rPr>
            </w:pPr>
            <w:r>
              <w:rPr>
                <w:rFonts w:ascii="Calibri" w:hAnsi="Calibri" w:cs="Calibri"/>
                <w:color w:val="000000"/>
                <w:sz w:val="22"/>
              </w:rPr>
              <w:t>Klasifikatora kods</w:t>
            </w:r>
          </w:p>
        </w:tc>
        <w:tc>
          <w:tcPr>
            <w:tcW w:w="2296" w:type="dxa"/>
            <w:hideMark/>
          </w:tcPr>
          <w:p w14:paraId="0C657283" w14:textId="15CE04E7" w:rsidR="006F2BF1" w:rsidRPr="00B24BAA" w:rsidRDefault="006F2BF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6F2BF1">
              <w:rPr>
                <w:rFonts w:ascii="Calibri" w:hAnsi="Calibri" w:cs="Calibri"/>
                <w:color w:val="000000"/>
                <w:sz w:val="22"/>
              </w:rPr>
              <w:t>Ieteikuma veids</w:t>
            </w:r>
          </w:p>
        </w:tc>
        <w:tc>
          <w:tcPr>
            <w:tcW w:w="1420" w:type="dxa"/>
            <w:noWrap/>
            <w:hideMark/>
          </w:tcPr>
          <w:p w14:paraId="2AE6B494" w14:textId="77777777" w:rsidR="006F2BF1" w:rsidRPr="00B24BAA" w:rsidRDefault="006F2BF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Obligāts</w:t>
            </w:r>
          </w:p>
        </w:tc>
        <w:tc>
          <w:tcPr>
            <w:tcW w:w="4005" w:type="dxa"/>
            <w:hideMark/>
          </w:tcPr>
          <w:p w14:paraId="6FAA52F3" w14:textId="64ADCF91" w:rsidR="006F2BF1" w:rsidRPr="00B24BAA" w:rsidRDefault="006F2BF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 xml:space="preserve">OID = </w:t>
            </w:r>
            <w:r w:rsidRPr="006F2BF1">
              <w:rPr>
                <w:rFonts w:ascii="Calibri" w:hAnsi="Calibri" w:cs="Calibri"/>
                <w:color w:val="000000"/>
                <w:sz w:val="22"/>
              </w:rPr>
              <w:t>1.3.6.1.4.1.38760.2.358</w:t>
            </w:r>
          </w:p>
        </w:tc>
      </w:tr>
      <w:tr w:rsidR="006F2BF1" w:rsidRPr="00B24BAA" w14:paraId="09DF4E85" w14:textId="77777777" w:rsidTr="001A7292">
        <w:trPr>
          <w:trHeight w:val="600"/>
        </w:trPr>
        <w:tc>
          <w:tcPr>
            <w:cnfStyle w:val="001000000000" w:firstRow="0" w:lastRow="0" w:firstColumn="1" w:lastColumn="0" w:oddVBand="0" w:evenVBand="0" w:oddHBand="0" w:evenHBand="0" w:firstRowFirstColumn="0" w:firstRowLastColumn="0" w:lastRowFirstColumn="0" w:lastRowLastColumn="0"/>
            <w:tcW w:w="1318" w:type="dxa"/>
          </w:tcPr>
          <w:p w14:paraId="13B4B3E8" w14:textId="56D3FF95" w:rsidR="006F2BF1" w:rsidRDefault="006F2BF1" w:rsidP="001A7292">
            <w:pPr>
              <w:rPr>
                <w:rFonts w:ascii="Calibri" w:hAnsi="Calibri" w:cs="Calibri"/>
                <w:color w:val="000000"/>
                <w:sz w:val="22"/>
              </w:rPr>
            </w:pPr>
            <w:r>
              <w:rPr>
                <w:rFonts w:ascii="Calibri" w:hAnsi="Calibri" w:cs="Calibri"/>
                <w:color w:val="000000"/>
                <w:sz w:val="22"/>
              </w:rPr>
              <w:t>Teksts</w:t>
            </w:r>
          </w:p>
        </w:tc>
        <w:tc>
          <w:tcPr>
            <w:tcW w:w="2296" w:type="dxa"/>
          </w:tcPr>
          <w:p w14:paraId="166693D1" w14:textId="39393FA7" w:rsidR="006F2BF1" w:rsidRPr="006F2BF1" w:rsidRDefault="006F2BF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sidRPr="006F2BF1">
              <w:rPr>
                <w:rFonts w:ascii="Calibri" w:hAnsi="Calibri" w:cs="Calibri"/>
                <w:color w:val="000000"/>
                <w:sz w:val="22"/>
              </w:rPr>
              <w:t>Ieteikuma apraksta teksts</w:t>
            </w:r>
          </w:p>
        </w:tc>
        <w:tc>
          <w:tcPr>
            <w:tcW w:w="1420" w:type="dxa"/>
            <w:noWrap/>
          </w:tcPr>
          <w:p w14:paraId="784165CE" w14:textId="49A96610" w:rsidR="006F2BF1" w:rsidRDefault="006F2BF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r>
              <w:rPr>
                <w:rFonts w:ascii="Calibri" w:hAnsi="Calibri" w:cs="Calibri"/>
                <w:color w:val="000000"/>
                <w:sz w:val="22"/>
              </w:rPr>
              <w:t>Obligāts</w:t>
            </w:r>
          </w:p>
        </w:tc>
        <w:tc>
          <w:tcPr>
            <w:tcW w:w="4005" w:type="dxa"/>
          </w:tcPr>
          <w:p w14:paraId="7FEB8878" w14:textId="77777777" w:rsidR="006F2BF1" w:rsidRDefault="006F2BF1" w:rsidP="001A7292">
            <w:pP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2"/>
              </w:rPr>
            </w:pPr>
          </w:p>
        </w:tc>
      </w:tr>
    </w:tbl>
    <w:p w14:paraId="3BACB044" w14:textId="77777777" w:rsidR="00774D1A" w:rsidRDefault="00774D1A" w:rsidP="00774D1A">
      <w:pPr>
        <w:pStyle w:val="ISBodyText"/>
        <w:rPr>
          <w:lang w:eastAsia="lv-LV"/>
        </w:rPr>
      </w:pPr>
    </w:p>
    <w:p w14:paraId="4BFDF924" w14:textId="0D730DE8" w:rsidR="00C527BD" w:rsidRDefault="00ED7545" w:rsidP="00ED7545">
      <w:pPr>
        <w:pStyle w:val="Heading1"/>
      </w:pPr>
      <w:bookmarkStart w:id="50" w:name="_Toc362964528"/>
      <w:r>
        <w:lastRenderedPageBreak/>
        <w:t>Dokumenta struktūras definīcija</w:t>
      </w:r>
      <w:bookmarkEnd w:id="50"/>
    </w:p>
    <w:bookmarkStart w:id="51" w:name="Discharge_Summary_Simple"/>
    <w:bookmarkStart w:id="52" w:name="BKM_287BEF0E_9A1A_4905_8B4A_5A3A8F3ED5AD"/>
    <w:p w14:paraId="68B263CE" w14:textId="77777777" w:rsidR="00DE52FD" w:rsidRDefault="00DE52FD" w:rsidP="00DE52FD">
      <w:pPr>
        <w:pStyle w:val="Heading2"/>
        <w:rPr>
          <w:rFonts w:eastAsia="Times New Roman"/>
          <w:lang w:val="en-US"/>
        </w:rPr>
      </w:pPr>
      <w:r>
        <w:rPr>
          <w:b w:val="0"/>
          <w:bCs w:val="0"/>
          <w:sz w:val="20"/>
          <w:szCs w:val="20"/>
        </w:rPr>
        <w:fldChar w:fldCharType="begin" w:fldLock="1"/>
      </w:r>
      <w:r>
        <w:rPr>
          <w:b w:val="0"/>
          <w:bCs w:val="0"/>
          <w:sz w:val="20"/>
          <w:szCs w:val="20"/>
        </w:rPr>
        <w:instrText xml:space="preserve">MERGEFIELD </w:instrText>
      </w:r>
      <w:r>
        <w:rPr>
          <w:rFonts w:eastAsia="Times New Roman"/>
        </w:rPr>
        <w:instrText>Pkg.Name</w:instrText>
      </w:r>
      <w:r>
        <w:rPr>
          <w:b w:val="0"/>
          <w:bCs w:val="0"/>
          <w:sz w:val="20"/>
          <w:szCs w:val="20"/>
        </w:rPr>
        <w:fldChar w:fldCharType="separate"/>
      </w:r>
      <w:r>
        <w:rPr>
          <w:rFonts w:eastAsia="Times New Roman"/>
        </w:rPr>
        <w:t>Discharge_Summary_Simple</w:t>
      </w:r>
      <w:r>
        <w:rPr>
          <w:b w:val="0"/>
          <w:bCs w:val="0"/>
          <w:sz w:val="20"/>
          <w:szCs w:val="20"/>
        </w:rPr>
        <w:fldChar w:fldCharType="end"/>
      </w:r>
      <w:r>
        <w:rPr>
          <w:rFonts w:eastAsia="Times New Roman"/>
          <w:lang w:val="en-US"/>
        </w:rPr>
        <w:t xml:space="preserve"> </w:t>
      </w:r>
    </w:p>
    <w:p w14:paraId="1EABCAE0" w14:textId="77777777" w:rsidR="00DE52FD" w:rsidRDefault="00DE52FD" w:rsidP="00DE52FD">
      <w:pPr>
        <w:rPr>
          <w:rFonts w:ascii="Calibri" w:eastAsia="Times New Roman" w:hAnsi="Calibri" w:cs="Calibri"/>
        </w:rPr>
      </w:pPr>
      <w:r>
        <w:rPr>
          <w:rStyle w:val="FieldLabel"/>
          <w:rFonts w:ascii="Calibri" w:hAnsi="Calibri" w:cs="Calibri"/>
        </w:rPr>
        <w:t>Tips</w:t>
      </w:r>
      <w:r>
        <w:rPr>
          <w:rStyle w:val="FieldLabel"/>
          <w:rFonts w:ascii="Calibri" w:hAnsi="Calibri" w:cs="Calibri"/>
          <w:lang w:val="en-US"/>
        </w:rPr>
        <w:t>:</w:t>
      </w:r>
      <w:r>
        <w:rPr>
          <w:rStyle w:val="FieldLabel"/>
          <w:rFonts w:ascii="Calibri" w:hAnsi="Calibri" w:cs="Calibri"/>
        </w:rPr>
        <w:t xml:space="preserve"> </w:t>
      </w:r>
      <w:r>
        <w:rPr>
          <w:rFonts w:ascii="Calibri" w:eastAsia="Times New Roman" w:hAnsi="Calibri" w:cs="Calibri"/>
        </w:rPr>
        <w:t xml:space="preserve">Dokuments </w:t>
      </w: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Pkg.Version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Pkg.ParentPackage</w:instrText>
      </w:r>
      <w:r>
        <w:rPr>
          <w:rStyle w:val="FieldLabel"/>
          <w:rFonts w:ascii="Calibri" w:hAnsi="Calibri" w:cs="Calibri"/>
        </w:rPr>
        <w:fldChar w:fldCharType="separate"/>
      </w:r>
      <w:r>
        <w:rPr>
          <w:rFonts w:ascii="Calibri" w:eastAsia="Times New Roman" w:hAnsi="Calibri" w:cs="Calibri"/>
        </w:rPr>
        <w:t>Phase4</w:t>
      </w:r>
      <w:r>
        <w:rPr>
          <w:rStyle w:val="FieldLabel"/>
          <w:rFonts w:ascii="Calibri" w:hAnsi="Calibri" w:cs="Calibri"/>
        </w:rPr>
        <w:fldChar w:fldCharType="end"/>
      </w:r>
    </w:p>
    <w:p w14:paraId="3F92C293" w14:textId="77777777" w:rsidR="00DE52FD" w:rsidRDefault="00DE52FD" w:rsidP="00DE52FD">
      <w:pPr>
        <w:rPr>
          <w:rFonts w:ascii="Times New Roman" w:eastAsia="Times New Roman" w:hAnsi="Times New Roman" w:cs="Times New Roman"/>
        </w:rPr>
      </w:pPr>
      <w:r>
        <w:rPr>
          <w:rFonts w:ascii="Calibri" w:eastAsia="Times New Roman" w:hAnsi="Calibri" w:cs="Calibri"/>
          <w:i/>
          <w:iCs/>
          <w:color w:val="004080"/>
        </w:rPr>
        <w:t xml:space="preserve">Informācija: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Pkg.Notes</w:instrText>
      </w:r>
      <w:r>
        <w:rPr>
          <w:rFonts w:ascii="Calibri" w:eastAsia="Times New Roman" w:hAnsi="Calibri" w:cs="Calibri"/>
          <w:i/>
          <w:iCs/>
          <w:color w:val="004080"/>
        </w:rPr>
        <w:fldChar w:fldCharType="separate"/>
      </w:r>
      <w:r>
        <w:rPr>
          <w:rFonts w:ascii="Calibri" w:eastAsia="Times New Roman" w:hAnsi="Calibri" w:cs="Calibri"/>
        </w:rPr>
        <w:t>NVD.EVK.CDA.2.04</w:t>
      </w:r>
      <w:r>
        <w:rPr>
          <w:rFonts w:ascii="Calibri" w:eastAsia="Times New Roman" w:hAnsi="Calibri" w:cs="Calibri"/>
          <w:i/>
          <w:iCs/>
          <w:color w:val="004080"/>
        </w:rPr>
        <w:fldChar w:fldCharType="end"/>
      </w:r>
    </w:p>
    <w:p w14:paraId="7C3F5B03" w14:textId="77777777" w:rsidR="00DE52FD" w:rsidRDefault="00DE52FD" w:rsidP="00DE52FD">
      <w:pPr>
        <w:rPr>
          <w:rFonts w:ascii="Calibri" w:eastAsia="Times New Roman" w:hAnsi="Calibri" w:cs="Calibri"/>
        </w:rPr>
      </w:pPr>
      <w:bookmarkStart w:id="53" w:name="BKM_F4C74A35_4620_4502_8EB2_853EA790D450"/>
    </w:p>
    <w:p w14:paraId="25938B96" w14:textId="77777777" w:rsidR="00DE52FD" w:rsidRDefault="00DE52FD" w:rsidP="00DE52FD">
      <w:pPr>
        <w:rPr>
          <w:rFonts w:ascii="Times New Roman" w:eastAsia="Times New Roman" w:hAnsi="Times New Roman" w:cs="Times New Roman"/>
        </w:rPr>
      </w:pPr>
      <w:r>
        <w:rPr>
          <w:rFonts w:ascii="Calibri" w:eastAsia="Times New Roman" w:hAnsi="Calibri" w:cs="Calibri"/>
        </w:rPr>
        <w:fldChar w:fldCharType="begin" w:fldLock="1"/>
      </w:r>
      <w:r>
        <w:rPr>
          <w:rFonts w:ascii="Calibri" w:eastAsia="Times New Roman" w:hAnsi="Calibri" w:cs="Calibri"/>
        </w:rPr>
        <w:instrText xml:space="preserve">MERGEFIELD </w:instrText>
      </w:r>
      <w:r>
        <w:rPr>
          <w:rFonts w:ascii="Calibri" w:eastAsia="Times New Roman" w:hAnsi="Calibri" w:cs="Calibri"/>
          <w:b/>
          <w:bCs/>
          <w:u w:val="single"/>
        </w:rPr>
        <w:instrText>Diagram.Name</w:instrText>
      </w:r>
      <w:r>
        <w:rPr>
          <w:rFonts w:ascii="Calibri" w:eastAsia="Times New Roman" w:hAnsi="Calibri" w:cs="Calibri"/>
        </w:rPr>
        <w:fldChar w:fldCharType="separate"/>
      </w:r>
      <w:r>
        <w:rPr>
          <w:rFonts w:ascii="Calibri" w:eastAsia="Times New Roman" w:hAnsi="Calibri" w:cs="Calibri"/>
          <w:b/>
          <w:bCs/>
          <w:u w:val="single"/>
        </w:rPr>
        <w:t>DischargeSummarySimple</w:t>
      </w:r>
      <w:r>
        <w:rPr>
          <w:rFonts w:ascii="Calibri" w:eastAsia="Times New Roman" w:hAnsi="Calibri" w:cs="Calibri"/>
        </w:rPr>
        <w:fldChar w:fldCharType="end"/>
      </w:r>
      <w:r>
        <w:rPr>
          <w:rFonts w:ascii="Calibri" w:eastAsia="Times New Roman" w:hAnsi="Calibri" w:cs="Calibri"/>
        </w:rPr>
        <w:t xml:space="preserve"> </w:t>
      </w:r>
    </w:p>
    <w:p w14:paraId="285EB8F5"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54EA6313" w14:textId="6B1BA8DE" w:rsidR="00DE52FD" w:rsidRDefault="00DE52FD" w:rsidP="00DE52FD">
      <w:pPr>
        <w:jc w:val="center"/>
        <w:rPr>
          <w:rFonts w:ascii="Calibri" w:eastAsia="Times New Roman" w:hAnsi="Calibri" w:cs="Calibri"/>
        </w:rPr>
      </w:pPr>
      <w:r>
        <w:rPr>
          <w:noProof/>
          <w:lang w:eastAsia="lv-LV"/>
        </w:rPr>
        <w:lastRenderedPageBreak/>
        <w:drawing>
          <wp:inline distT="0" distB="0" distL="0" distR="0" wp14:anchorId="136FA9AC" wp14:editId="15334646">
            <wp:extent cx="4827905" cy="8595360"/>
            <wp:effectExtent l="0" t="0" r="0" b="0"/>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4827905" cy="8595360"/>
                    </a:xfrm>
                    <a:prstGeom prst="rect">
                      <a:avLst/>
                    </a:prstGeom>
                    <a:noFill/>
                    <a:ln>
                      <a:noFill/>
                    </a:ln>
                  </pic:spPr>
                </pic:pic>
              </a:graphicData>
            </a:graphic>
          </wp:inline>
        </w:drawing>
      </w:r>
    </w:p>
    <w:p w14:paraId="3EE7A219" w14:textId="77777777" w:rsidR="00DE52FD" w:rsidRDefault="00DE52FD" w:rsidP="00DE52FD">
      <w:pPr>
        <w:jc w:val="center"/>
        <w:rPr>
          <w:rFonts w:ascii="Times New Roman" w:eastAsia="Times New Roman" w:hAnsi="Times New Roman" w:cs="Times New Roman"/>
          <w:i/>
          <w:iCs/>
          <w:lang w:val="en-US"/>
        </w:rPr>
      </w:pPr>
      <w:r>
        <w:rPr>
          <w:rFonts w:ascii="Calibri" w:eastAsia="Times New Roman" w:hAnsi="Calibri" w:cs="Calibri"/>
        </w:rPr>
        <w:lastRenderedPageBreak/>
        <w:t>1</w:t>
      </w:r>
      <w:r>
        <w:rPr>
          <w:rFonts w:ascii="Calibri" w:eastAsia="Times New Roman" w:hAnsi="Calibri" w:cs="Calibri"/>
          <w:i/>
          <w:iCs/>
        </w:rPr>
        <w:t xml:space="preserve">. </w:t>
      </w:r>
      <w:r>
        <w:rPr>
          <w:rFonts w:ascii="Calibri" w:eastAsia="Times New Roman" w:hAnsi="Calibri" w:cs="Calibri"/>
        </w:rPr>
        <w:t>attēls</w:t>
      </w:r>
    </w:p>
    <w:p w14:paraId="57427CE3"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53"/>
    </w:p>
    <w:bookmarkStart w:id="54" w:name="BKM_4835F6F6_B6EE_49f4_AEC6_FE9EFA34F649"/>
    <w:p w14:paraId="2CBDE835" w14:textId="77777777" w:rsidR="00DE52FD" w:rsidRDefault="00DE52FD" w:rsidP="00DE52FD">
      <w:pPr>
        <w:pStyle w:val="Heading3"/>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AllergicReactionsTextV100</w:t>
      </w:r>
      <w:r>
        <w:rPr>
          <w:b/>
          <w:bCs w:val="0"/>
          <w:sz w:val="20"/>
          <w:szCs w:val="20"/>
        </w:rPr>
        <w:fldChar w:fldCharType="end"/>
      </w:r>
      <w:r>
        <w:rPr>
          <w:rFonts w:eastAsia="Times New Roman"/>
        </w:rPr>
        <w:t xml:space="preserve"> - Alerģiskās reakcijas </w:t>
      </w:r>
    </w:p>
    <w:p w14:paraId="0C8207A2"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736B852D"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6513D5E9"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7EE0F971"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7CE6C0C"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0F6E1D59" w14:textId="77777777" w:rsidTr="00B95D3A">
        <w:tc>
          <w:tcPr>
            <w:tcW w:w="3150" w:type="dxa"/>
            <w:tcBorders>
              <w:top w:val="single" w:sz="2" w:space="0" w:color="auto"/>
              <w:left w:val="single" w:sz="2" w:space="0" w:color="auto"/>
              <w:bottom w:val="single" w:sz="2" w:space="0" w:color="auto"/>
              <w:right w:val="single" w:sz="2" w:space="0" w:color="auto"/>
            </w:tcBorders>
          </w:tcPr>
          <w:p w14:paraId="4502256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E61F7D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Section</w:t>
            </w:r>
            <w:r>
              <w:fldChar w:fldCharType="end"/>
            </w:r>
          </w:p>
        </w:tc>
      </w:tr>
      <w:tr w:rsidR="00DE52FD" w14:paraId="01C175E6" w14:textId="77777777" w:rsidTr="00B95D3A">
        <w:tc>
          <w:tcPr>
            <w:tcW w:w="3150" w:type="dxa"/>
            <w:tcBorders>
              <w:top w:val="single" w:sz="2" w:space="0" w:color="auto"/>
              <w:left w:val="single" w:sz="2" w:space="0" w:color="auto"/>
              <w:bottom w:val="single" w:sz="2" w:space="0" w:color="auto"/>
              <w:right w:val="single" w:sz="2" w:space="0" w:color="auto"/>
            </w:tcBorders>
          </w:tcPr>
          <w:p w14:paraId="0E6886D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B08F59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Alerģiskās reakcijas</w:t>
            </w:r>
            <w:r>
              <w:fldChar w:fldCharType="end"/>
            </w:r>
          </w:p>
        </w:tc>
      </w:tr>
      <w:tr w:rsidR="00DE52FD" w14:paraId="17C4289E" w14:textId="77777777" w:rsidTr="00B95D3A">
        <w:tc>
          <w:tcPr>
            <w:tcW w:w="3150" w:type="dxa"/>
            <w:tcBorders>
              <w:top w:val="single" w:sz="2" w:space="0" w:color="auto"/>
              <w:left w:val="single" w:sz="2" w:space="0" w:color="auto"/>
              <w:bottom w:val="single" w:sz="2" w:space="0" w:color="auto"/>
              <w:right w:val="single" w:sz="2" w:space="0" w:color="auto"/>
            </w:tcBorders>
          </w:tcPr>
          <w:p w14:paraId="75D4B13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B9ED7A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1.3.6.1.4.1.38760.1.2.2.166.1</w:t>
            </w:r>
            <w:r>
              <w:fldChar w:fldCharType="end"/>
            </w:r>
          </w:p>
        </w:tc>
      </w:tr>
    </w:tbl>
    <w:p w14:paraId="5B56EE1E"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34121793"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0F9E1F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7D5FB91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C4CB62B"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5F5718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65894573" w14:textId="77777777" w:rsidTr="00B95D3A">
        <w:tc>
          <w:tcPr>
            <w:tcW w:w="3060" w:type="dxa"/>
            <w:tcBorders>
              <w:top w:val="single" w:sz="2" w:space="0" w:color="auto"/>
              <w:left w:val="single" w:sz="2" w:space="0" w:color="auto"/>
              <w:bottom w:val="single" w:sz="2" w:space="0" w:color="auto"/>
              <w:right w:val="single" w:sz="2" w:space="0" w:color="auto"/>
            </w:tcBorders>
          </w:tcPr>
          <w:p w14:paraId="351F24B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6D050C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AllergicReactionsTextV100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0B8BDE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A597924"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37D85900" w14:textId="77777777" w:rsidTr="00B95D3A">
        <w:tc>
          <w:tcPr>
            <w:tcW w:w="3060" w:type="dxa"/>
            <w:tcBorders>
              <w:top w:val="single" w:sz="2" w:space="0" w:color="auto"/>
              <w:left w:val="single" w:sz="2" w:space="0" w:color="auto"/>
              <w:bottom w:val="single" w:sz="2" w:space="0" w:color="auto"/>
              <w:right w:val="single" w:sz="2" w:space="0" w:color="auto"/>
            </w:tcBorders>
          </w:tcPr>
          <w:p w14:paraId="5E3A3D3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AllergicReactionsTextV100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B4C660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AllergyReactionDescriptionV100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CF26FE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BBC09FF"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01DB14EB" w14:textId="77777777" w:rsidR="00DE52FD" w:rsidRDefault="00DE52FD" w:rsidP="00DE52FD">
      <w:pPr>
        <w:rPr>
          <w:rFonts w:ascii="Times New Roman" w:eastAsia="Times New Roman" w:hAnsi="Times New Roman" w:cs="Times New Roman"/>
        </w:rPr>
      </w:pPr>
      <w:bookmarkStart w:id="55" w:name="BKM_4C549C6B_95D4_42d0_9EBF_AA68BFA25237"/>
    </w:p>
    <w:p w14:paraId="4CBE2C86"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Allergies</w:t>
      </w:r>
      <w:r>
        <w:rPr>
          <w:rFonts w:ascii="Calibri" w:eastAsia="Times New Roman" w:hAnsi="Calibri" w:cs="Calibri"/>
          <w:b/>
          <w:bCs/>
        </w:rPr>
        <w:fldChar w:fldCharType="end"/>
      </w:r>
    </w:p>
    <w:p w14:paraId="36BEF084"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561DCEA5" w14:textId="1507F607" w:rsidR="00DE52FD" w:rsidRDefault="00DE52FD" w:rsidP="00DE52FD">
      <w:pPr>
        <w:jc w:val="center"/>
        <w:rPr>
          <w:rFonts w:ascii="Calibri" w:eastAsia="Times New Roman" w:hAnsi="Calibri" w:cs="Calibri"/>
          <w:lang w:val="en-US"/>
        </w:rPr>
      </w:pPr>
      <w:r>
        <w:rPr>
          <w:noProof/>
          <w:lang w:eastAsia="lv-LV"/>
        </w:rPr>
        <w:drawing>
          <wp:inline distT="0" distB="0" distL="0" distR="0" wp14:anchorId="3DCCEA0D" wp14:editId="11CD88DB">
            <wp:extent cx="5295900" cy="1016635"/>
            <wp:effectExtent l="0" t="0" r="0" b="0"/>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5295900" cy="1016635"/>
                    </a:xfrm>
                    <a:prstGeom prst="rect">
                      <a:avLst/>
                    </a:prstGeom>
                    <a:noFill/>
                    <a:ln>
                      <a:noFill/>
                    </a:ln>
                  </pic:spPr>
                </pic:pic>
              </a:graphicData>
            </a:graphic>
          </wp:inline>
        </w:drawing>
      </w:r>
    </w:p>
    <w:p w14:paraId="508D6FD9"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2. attēls</w:t>
      </w:r>
    </w:p>
    <w:p w14:paraId="5D08C4DA"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55"/>
    </w:p>
    <w:bookmarkStart w:id="56" w:name="BKM_E2839B79_3E2E_4904_8A06_CEB352441630"/>
    <w:p w14:paraId="3474C40D"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AllergyReactionDescriptionV100</w:t>
      </w:r>
      <w:r>
        <w:rPr>
          <w:b/>
          <w:bCs w:val="0"/>
          <w:sz w:val="20"/>
          <w:szCs w:val="20"/>
        </w:rPr>
        <w:fldChar w:fldCharType="end"/>
      </w:r>
      <w:r>
        <w:rPr>
          <w:rFonts w:eastAsia="Times New Roman"/>
        </w:rPr>
        <w:t xml:space="preserve"> - Alerģijas informācijas apraksts </w:t>
      </w:r>
    </w:p>
    <w:p w14:paraId="7E91ECED"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F3B47DE"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45244995"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040EE95"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360DA94A"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00BAF5D" w14:textId="77777777" w:rsidTr="00B95D3A">
        <w:tc>
          <w:tcPr>
            <w:tcW w:w="3150" w:type="dxa"/>
            <w:tcBorders>
              <w:top w:val="single" w:sz="2" w:space="0" w:color="auto"/>
              <w:left w:val="single" w:sz="2" w:space="0" w:color="auto"/>
              <w:bottom w:val="single" w:sz="2" w:space="0" w:color="auto"/>
              <w:right w:val="single" w:sz="2" w:space="0" w:color="auto"/>
            </w:tcBorders>
          </w:tcPr>
          <w:p w14:paraId="1C27C0D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C1D6DD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04011E4B" w14:textId="77777777" w:rsidTr="00B95D3A">
        <w:tc>
          <w:tcPr>
            <w:tcW w:w="3150" w:type="dxa"/>
            <w:tcBorders>
              <w:top w:val="single" w:sz="2" w:space="0" w:color="auto"/>
              <w:left w:val="single" w:sz="2" w:space="0" w:color="auto"/>
              <w:bottom w:val="single" w:sz="2" w:space="0" w:color="auto"/>
              <w:right w:val="single" w:sz="2" w:space="0" w:color="auto"/>
            </w:tcBorders>
          </w:tcPr>
          <w:p w14:paraId="6B536FF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AFAD66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 xml:space="preserve">Alerģijas informācijas apraksts </w:t>
            </w:r>
            <w:r>
              <w:fldChar w:fldCharType="end"/>
            </w:r>
          </w:p>
        </w:tc>
      </w:tr>
      <w:tr w:rsidR="00DE52FD" w14:paraId="6BA40CE1" w14:textId="77777777" w:rsidTr="00B95D3A">
        <w:tc>
          <w:tcPr>
            <w:tcW w:w="3150" w:type="dxa"/>
            <w:tcBorders>
              <w:top w:val="single" w:sz="2" w:space="0" w:color="auto"/>
              <w:left w:val="single" w:sz="2" w:space="0" w:color="auto"/>
              <w:bottom w:val="single" w:sz="2" w:space="0" w:color="auto"/>
              <w:right w:val="single" w:sz="2" w:space="0" w:color="auto"/>
            </w:tcBorders>
          </w:tcPr>
          <w:p w14:paraId="39F3DF1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BC33A6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1.3.6.1.4.1.38760.1.2.3.1068.1</w:t>
            </w:r>
            <w:r>
              <w:fldChar w:fldCharType="end"/>
            </w:r>
          </w:p>
        </w:tc>
      </w:tr>
    </w:tbl>
    <w:p w14:paraId="0F8F0BED"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301343E9"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7DC9440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2D44DFC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64A61C3"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E9548B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4E47CBEA" w14:textId="77777777" w:rsidTr="00B95D3A">
        <w:tc>
          <w:tcPr>
            <w:tcW w:w="3060" w:type="dxa"/>
            <w:tcBorders>
              <w:top w:val="single" w:sz="2" w:space="0" w:color="auto"/>
              <w:left w:val="single" w:sz="2" w:space="0" w:color="auto"/>
              <w:bottom w:val="single" w:sz="2" w:space="0" w:color="auto"/>
              <w:right w:val="single" w:sz="2" w:space="0" w:color="auto"/>
            </w:tcBorders>
          </w:tcPr>
          <w:p w14:paraId="6E211AA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AllergyReactionDescriptionV100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708972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AllergyReactionDescriptionValue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F9B208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D3B12AA"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558C9BA" w14:textId="77777777" w:rsidTr="00B95D3A">
        <w:tc>
          <w:tcPr>
            <w:tcW w:w="3060" w:type="dxa"/>
            <w:tcBorders>
              <w:top w:val="single" w:sz="2" w:space="0" w:color="auto"/>
              <w:left w:val="single" w:sz="2" w:space="0" w:color="auto"/>
              <w:bottom w:val="single" w:sz="2" w:space="0" w:color="auto"/>
              <w:right w:val="single" w:sz="2" w:space="0" w:color="auto"/>
            </w:tcBorders>
          </w:tcPr>
          <w:p w14:paraId="3366A6C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AllergicReactionsTextV100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418E0C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AllergyReactionDescriptionV100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97527B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E823C8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56"/>
    </w:tbl>
    <w:p w14:paraId="4A3FD7BC" w14:textId="77777777" w:rsidR="00DE52FD" w:rsidRDefault="00DE52FD" w:rsidP="00DE52FD">
      <w:pPr>
        <w:rPr>
          <w:rFonts w:ascii="Times New Roman" w:eastAsia="Times New Roman" w:hAnsi="Times New Roman" w:cs="Times New Roman"/>
        </w:rPr>
      </w:pPr>
    </w:p>
    <w:bookmarkStart w:id="57" w:name="BKM_346FFCF6_42A9_45f4_AA72_38063B2EA3F8"/>
    <w:p w14:paraId="0E44281C"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AllergyReactionDescriptionValue</w:t>
      </w:r>
      <w:r>
        <w:rPr>
          <w:b/>
          <w:bCs w:val="0"/>
          <w:sz w:val="20"/>
          <w:szCs w:val="20"/>
        </w:rPr>
        <w:fldChar w:fldCharType="end"/>
      </w:r>
      <w:r>
        <w:rPr>
          <w:rFonts w:eastAsia="Times New Roman"/>
        </w:rPr>
        <w:t xml:space="preserve"> - Alerģijas informācijas apraksts </w:t>
      </w:r>
    </w:p>
    <w:p w14:paraId="67C3615B"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D7AE02F"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50B4A4B5"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7DF75C23"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596AE97"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7EC39EA1" w14:textId="77777777" w:rsidTr="00B95D3A">
        <w:tc>
          <w:tcPr>
            <w:tcW w:w="3150" w:type="dxa"/>
            <w:tcBorders>
              <w:top w:val="single" w:sz="2" w:space="0" w:color="auto"/>
              <w:left w:val="single" w:sz="2" w:space="0" w:color="auto"/>
              <w:bottom w:val="single" w:sz="2" w:space="0" w:color="auto"/>
              <w:right w:val="single" w:sz="2" w:space="0" w:color="auto"/>
            </w:tcBorders>
          </w:tcPr>
          <w:p w14:paraId="3D1F830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CF2841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 xml:space="preserve">Alerģijas informācijas apraksts </w:t>
            </w:r>
            <w:r>
              <w:fldChar w:fldCharType="end"/>
            </w:r>
          </w:p>
        </w:tc>
      </w:tr>
      <w:tr w:rsidR="00DE52FD" w14:paraId="148DB0CA" w14:textId="77777777" w:rsidTr="00B95D3A">
        <w:tc>
          <w:tcPr>
            <w:tcW w:w="3150" w:type="dxa"/>
            <w:tcBorders>
              <w:top w:val="single" w:sz="2" w:space="0" w:color="auto"/>
              <w:left w:val="single" w:sz="2" w:space="0" w:color="auto"/>
              <w:bottom w:val="single" w:sz="2" w:space="0" w:color="auto"/>
              <w:right w:val="single" w:sz="2" w:space="0" w:color="auto"/>
            </w:tcBorders>
          </w:tcPr>
          <w:p w14:paraId="31A992F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17870D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value</w:t>
            </w:r>
            <w:r>
              <w:fldChar w:fldCharType="end"/>
            </w:r>
          </w:p>
        </w:tc>
      </w:tr>
      <w:tr w:rsidR="00DE52FD" w14:paraId="3BA956E5" w14:textId="77777777" w:rsidTr="00B95D3A">
        <w:tc>
          <w:tcPr>
            <w:tcW w:w="3150" w:type="dxa"/>
            <w:tcBorders>
              <w:top w:val="single" w:sz="2" w:space="0" w:color="auto"/>
              <w:left w:val="single" w:sz="2" w:space="0" w:color="auto"/>
              <w:bottom w:val="single" w:sz="2" w:space="0" w:color="auto"/>
              <w:right w:val="single" w:sz="2" w:space="0" w:color="auto"/>
            </w:tcBorders>
          </w:tcPr>
          <w:p w14:paraId="1AC3F03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9E2C4E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ED</w:t>
            </w:r>
            <w:r>
              <w:fldChar w:fldCharType="end"/>
            </w:r>
          </w:p>
        </w:tc>
      </w:tr>
    </w:tbl>
    <w:p w14:paraId="6A775BC4"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DD0F76E"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0008607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5C69B58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E6514DE"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6DE6B8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61E8A99F" w14:textId="77777777" w:rsidTr="00B95D3A">
        <w:tc>
          <w:tcPr>
            <w:tcW w:w="3060" w:type="dxa"/>
            <w:tcBorders>
              <w:top w:val="single" w:sz="2" w:space="0" w:color="auto"/>
              <w:left w:val="single" w:sz="2" w:space="0" w:color="auto"/>
              <w:bottom w:val="single" w:sz="2" w:space="0" w:color="auto"/>
              <w:right w:val="single" w:sz="2" w:space="0" w:color="auto"/>
            </w:tcBorders>
          </w:tcPr>
          <w:p w14:paraId="54B136C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AllergyReactionDescriptionV100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D8FB8B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AllergyReactionDescriptionValue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DAE8D2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C69623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54"/>
      <w:bookmarkEnd w:id="57"/>
    </w:tbl>
    <w:p w14:paraId="35C01EF7" w14:textId="77777777" w:rsidR="00DE52FD" w:rsidRDefault="00DE52FD" w:rsidP="00DE52FD">
      <w:pPr>
        <w:rPr>
          <w:rFonts w:ascii="Times New Roman" w:eastAsia="Times New Roman" w:hAnsi="Times New Roman" w:cs="Times New Roman"/>
        </w:rPr>
      </w:pPr>
    </w:p>
    <w:bookmarkStart w:id="58" w:name="BKM_D22632AA_710F_4a59_A3BB_D231C3C53452"/>
    <w:p w14:paraId="2670BA48" w14:textId="77777777" w:rsidR="00DE52FD" w:rsidRDefault="00DE52FD" w:rsidP="00DE52FD">
      <w:pPr>
        <w:pStyle w:val="Heading3"/>
        <w:rPr>
          <w:rFonts w:eastAsia="Times New Roman"/>
          <w:lang w:val="en-US"/>
        </w:rPr>
      </w:pPr>
      <w:r>
        <w:rPr>
          <w:b/>
          <w:bCs w:val="0"/>
          <w:sz w:val="20"/>
          <w:szCs w:val="20"/>
        </w:rPr>
        <w:lastRenderedPageBreak/>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AnalysisInvestigationTextV100</w:t>
      </w:r>
      <w:r>
        <w:rPr>
          <w:b/>
          <w:bCs w:val="0"/>
          <w:sz w:val="20"/>
          <w:szCs w:val="20"/>
        </w:rPr>
        <w:fldChar w:fldCharType="end"/>
      </w:r>
      <w:r>
        <w:rPr>
          <w:rFonts w:eastAsia="Times New Roman"/>
        </w:rPr>
        <w:t xml:space="preserve"> - </w:t>
      </w:r>
      <w:proofErr w:type="spellStart"/>
      <w:r>
        <w:rPr>
          <w:rFonts w:eastAsia="Times New Roman"/>
        </w:rPr>
        <w:t>Analīzes,izmeklējumi</w:t>
      </w:r>
      <w:proofErr w:type="spellEnd"/>
      <w:r>
        <w:rPr>
          <w:rFonts w:eastAsia="Times New Roman"/>
        </w:rPr>
        <w:t xml:space="preserve"> </w:t>
      </w:r>
    </w:p>
    <w:p w14:paraId="4DA719BF"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E939A11"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113D2C5"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1F8A4450"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66B6524"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1EBBA451" w14:textId="77777777" w:rsidTr="00B95D3A">
        <w:tc>
          <w:tcPr>
            <w:tcW w:w="3150" w:type="dxa"/>
            <w:tcBorders>
              <w:top w:val="single" w:sz="2" w:space="0" w:color="auto"/>
              <w:left w:val="single" w:sz="2" w:space="0" w:color="auto"/>
              <w:bottom w:val="single" w:sz="2" w:space="0" w:color="auto"/>
              <w:right w:val="single" w:sz="2" w:space="0" w:color="auto"/>
            </w:tcBorders>
          </w:tcPr>
          <w:p w14:paraId="6089AE5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CF283E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Section</w:t>
            </w:r>
            <w:r>
              <w:fldChar w:fldCharType="end"/>
            </w:r>
          </w:p>
        </w:tc>
      </w:tr>
      <w:tr w:rsidR="00DE52FD" w14:paraId="0C436A1D" w14:textId="77777777" w:rsidTr="00B95D3A">
        <w:tc>
          <w:tcPr>
            <w:tcW w:w="3150" w:type="dxa"/>
            <w:tcBorders>
              <w:top w:val="single" w:sz="2" w:space="0" w:color="auto"/>
              <w:left w:val="single" w:sz="2" w:space="0" w:color="auto"/>
              <w:bottom w:val="single" w:sz="2" w:space="0" w:color="auto"/>
              <w:right w:val="single" w:sz="2" w:space="0" w:color="auto"/>
            </w:tcBorders>
          </w:tcPr>
          <w:p w14:paraId="1F9B780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A57FAF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Analīzes,izmeklējumi</w:t>
            </w:r>
            <w:r>
              <w:fldChar w:fldCharType="end"/>
            </w:r>
          </w:p>
        </w:tc>
      </w:tr>
      <w:tr w:rsidR="00DE52FD" w14:paraId="10A94D7E" w14:textId="77777777" w:rsidTr="00B95D3A">
        <w:tc>
          <w:tcPr>
            <w:tcW w:w="3150" w:type="dxa"/>
            <w:tcBorders>
              <w:top w:val="single" w:sz="2" w:space="0" w:color="auto"/>
              <w:left w:val="single" w:sz="2" w:space="0" w:color="auto"/>
              <w:bottom w:val="single" w:sz="2" w:space="0" w:color="auto"/>
              <w:right w:val="single" w:sz="2" w:space="0" w:color="auto"/>
            </w:tcBorders>
          </w:tcPr>
          <w:p w14:paraId="114A9D9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68CBFD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1.3.6.1.4.1.38760.1.2.2.168.1</w:t>
            </w:r>
            <w:r>
              <w:fldChar w:fldCharType="end"/>
            </w:r>
          </w:p>
        </w:tc>
      </w:tr>
    </w:tbl>
    <w:p w14:paraId="4A0E83E9"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5AC952B"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9E750C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2A12683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F34C6DF"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6BE180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21F4683E" w14:textId="77777777" w:rsidTr="00B95D3A">
        <w:tc>
          <w:tcPr>
            <w:tcW w:w="3060" w:type="dxa"/>
            <w:tcBorders>
              <w:top w:val="single" w:sz="2" w:space="0" w:color="auto"/>
              <w:left w:val="single" w:sz="2" w:space="0" w:color="auto"/>
              <w:bottom w:val="single" w:sz="2" w:space="0" w:color="auto"/>
              <w:right w:val="single" w:sz="2" w:space="0" w:color="auto"/>
            </w:tcBorders>
          </w:tcPr>
          <w:p w14:paraId="48E3572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494614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AnalysisInvestigationTextV100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B645A9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3F39052"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4D4B8347" w14:textId="77777777" w:rsidTr="00B95D3A">
        <w:tc>
          <w:tcPr>
            <w:tcW w:w="3060" w:type="dxa"/>
            <w:tcBorders>
              <w:top w:val="single" w:sz="2" w:space="0" w:color="auto"/>
              <w:left w:val="single" w:sz="2" w:space="0" w:color="auto"/>
              <w:bottom w:val="single" w:sz="2" w:space="0" w:color="auto"/>
              <w:right w:val="single" w:sz="2" w:space="0" w:color="auto"/>
            </w:tcBorders>
          </w:tcPr>
          <w:p w14:paraId="384FCCD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AnalysisInvestigationTextV100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87153E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InvestigationEventDescriptionV100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EACA6E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08C9C0E"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64F80B7D" w14:textId="77777777" w:rsidR="00DE52FD" w:rsidRDefault="00DE52FD" w:rsidP="00DE52FD">
      <w:pPr>
        <w:rPr>
          <w:rFonts w:ascii="Times New Roman" w:eastAsia="Times New Roman" w:hAnsi="Times New Roman" w:cs="Times New Roman"/>
        </w:rPr>
      </w:pPr>
      <w:bookmarkStart w:id="59" w:name="BKM_818C0B37_D3D6_4aeb_8F96_4337A01E76A5"/>
    </w:p>
    <w:p w14:paraId="1ADDAC4E"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InvestigationAnalysisProceduresOperations</w:t>
      </w:r>
      <w:r>
        <w:rPr>
          <w:rFonts w:ascii="Calibri" w:eastAsia="Times New Roman" w:hAnsi="Calibri" w:cs="Calibri"/>
          <w:b/>
          <w:bCs/>
        </w:rPr>
        <w:fldChar w:fldCharType="end"/>
      </w:r>
    </w:p>
    <w:p w14:paraId="4527E369"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264BFA07" w14:textId="3CC5618D" w:rsidR="00DE52FD" w:rsidRDefault="00DE52FD" w:rsidP="00DE52FD">
      <w:pPr>
        <w:jc w:val="center"/>
        <w:rPr>
          <w:rFonts w:ascii="Calibri" w:eastAsia="Times New Roman" w:hAnsi="Calibri" w:cs="Calibri"/>
          <w:lang w:val="en-US"/>
        </w:rPr>
      </w:pPr>
      <w:r>
        <w:rPr>
          <w:noProof/>
          <w:lang w:eastAsia="lv-LV"/>
        </w:rPr>
        <w:drawing>
          <wp:inline distT="0" distB="0" distL="0" distR="0" wp14:anchorId="793BC1E5" wp14:editId="43AC1C45">
            <wp:extent cx="4784090" cy="1002030"/>
            <wp:effectExtent l="0" t="0" r="0" b="7620"/>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4784090" cy="1002030"/>
                    </a:xfrm>
                    <a:prstGeom prst="rect">
                      <a:avLst/>
                    </a:prstGeom>
                    <a:noFill/>
                    <a:ln>
                      <a:noFill/>
                    </a:ln>
                  </pic:spPr>
                </pic:pic>
              </a:graphicData>
            </a:graphic>
          </wp:inline>
        </w:drawing>
      </w:r>
    </w:p>
    <w:p w14:paraId="4BC3B1F0"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3. attēls</w:t>
      </w:r>
    </w:p>
    <w:p w14:paraId="2D8E2466"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59"/>
    </w:p>
    <w:bookmarkStart w:id="60" w:name="BKM_476F2A9C_C004_4f56_A217_51F616AE40AF"/>
    <w:p w14:paraId="41171939"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InvestigationDescription</w:t>
      </w:r>
      <w:r>
        <w:rPr>
          <w:b/>
          <w:bCs w:val="0"/>
          <w:sz w:val="20"/>
          <w:szCs w:val="20"/>
        </w:rPr>
        <w:fldChar w:fldCharType="end"/>
      </w:r>
      <w:r>
        <w:rPr>
          <w:rFonts w:eastAsia="Times New Roman"/>
        </w:rPr>
        <w:t xml:space="preserve"> - Izmeklējumu apraksts </w:t>
      </w:r>
    </w:p>
    <w:p w14:paraId="2E2F7414"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6D84EAF8"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22A0740F"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1F3725C8"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21B11C89"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14DF0A82" w14:textId="77777777" w:rsidTr="00B95D3A">
        <w:tc>
          <w:tcPr>
            <w:tcW w:w="3150" w:type="dxa"/>
            <w:tcBorders>
              <w:top w:val="single" w:sz="2" w:space="0" w:color="auto"/>
              <w:left w:val="single" w:sz="2" w:space="0" w:color="auto"/>
              <w:bottom w:val="single" w:sz="2" w:space="0" w:color="auto"/>
              <w:right w:val="single" w:sz="2" w:space="0" w:color="auto"/>
            </w:tcBorders>
          </w:tcPr>
          <w:p w14:paraId="0091377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E08DBA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Izmeklējumu apraksts</w:t>
            </w:r>
            <w:r>
              <w:fldChar w:fldCharType="end"/>
            </w:r>
          </w:p>
        </w:tc>
      </w:tr>
      <w:tr w:rsidR="00DE52FD" w14:paraId="580CF115" w14:textId="77777777" w:rsidTr="00B95D3A">
        <w:tc>
          <w:tcPr>
            <w:tcW w:w="3150" w:type="dxa"/>
            <w:tcBorders>
              <w:top w:val="single" w:sz="2" w:space="0" w:color="auto"/>
              <w:left w:val="single" w:sz="2" w:space="0" w:color="auto"/>
              <w:bottom w:val="single" w:sz="2" w:space="0" w:color="auto"/>
              <w:right w:val="single" w:sz="2" w:space="0" w:color="auto"/>
            </w:tcBorders>
          </w:tcPr>
          <w:p w14:paraId="4BA2D9B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1864B8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value</w:t>
            </w:r>
            <w:r>
              <w:fldChar w:fldCharType="end"/>
            </w:r>
          </w:p>
        </w:tc>
      </w:tr>
      <w:tr w:rsidR="00DE52FD" w14:paraId="72A2B86A" w14:textId="77777777" w:rsidTr="00B95D3A">
        <w:tc>
          <w:tcPr>
            <w:tcW w:w="3150" w:type="dxa"/>
            <w:tcBorders>
              <w:top w:val="single" w:sz="2" w:space="0" w:color="auto"/>
              <w:left w:val="single" w:sz="2" w:space="0" w:color="auto"/>
              <w:bottom w:val="single" w:sz="2" w:space="0" w:color="auto"/>
              <w:right w:val="single" w:sz="2" w:space="0" w:color="auto"/>
            </w:tcBorders>
          </w:tcPr>
          <w:p w14:paraId="0389877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E1E11E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ED</w:t>
            </w:r>
            <w:r>
              <w:fldChar w:fldCharType="end"/>
            </w:r>
          </w:p>
        </w:tc>
      </w:tr>
    </w:tbl>
    <w:p w14:paraId="6789BC5B"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3A1A0ECF"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A0BE70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25AA7D3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8935F82"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8C3C99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8B11419" w14:textId="77777777" w:rsidTr="00B95D3A">
        <w:tc>
          <w:tcPr>
            <w:tcW w:w="3060" w:type="dxa"/>
            <w:tcBorders>
              <w:top w:val="single" w:sz="2" w:space="0" w:color="auto"/>
              <w:left w:val="single" w:sz="2" w:space="0" w:color="auto"/>
              <w:bottom w:val="single" w:sz="2" w:space="0" w:color="auto"/>
              <w:right w:val="single" w:sz="2" w:space="0" w:color="auto"/>
            </w:tcBorders>
          </w:tcPr>
          <w:p w14:paraId="14B6EA5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InvestigationEventDescriptionV100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84844C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InvestigationDescription</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7842D5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4CD07CD"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60"/>
    </w:tbl>
    <w:p w14:paraId="0C5CC7A5" w14:textId="77777777" w:rsidR="00DE52FD" w:rsidRDefault="00DE52FD" w:rsidP="00DE52FD">
      <w:pPr>
        <w:rPr>
          <w:rFonts w:ascii="Times New Roman" w:eastAsia="Times New Roman" w:hAnsi="Times New Roman" w:cs="Times New Roman"/>
        </w:rPr>
      </w:pPr>
    </w:p>
    <w:bookmarkStart w:id="61" w:name="BKM_7F10D2E1_218A_46da_B83D_01D9C7B083DA"/>
    <w:p w14:paraId="5E63C022"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InvestigationEventDescriptionV100</w:t>
      </w:r>
      <w:r>
        <w:rPr>
          <w:b/>
          <w:bCs w:val="0"/>
          <w:sz w:val="20"/>
          <w:szCs w:val="20"/>
        </w:rPr>
        <w:fldChar w:fldCharType="end"/>
      </w:r>
      <w:r>
        <w:rPr>
          <w:rFonts w:eastAsia="Times New Roman"/>
        </w:rPr>
        <w:t xml:space="preserve"> - Izmeklējuma notikums </w:t>
      </w:r>
    </w:p>
    <w:p w14:paraId="33CEC539"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E70F2A0"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1FFB2F94"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E18B293"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4487920F"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4881D4D" w14:textId="77777777" w:rsidTr="00B95D3A">
        <w:tc>
          <w:tcPr>
            <w:tcW w:w="3150" w:type="dxa"/>
            <w:tcBorders>
              <w:top w:val="single" w:sz="2" w:space="0" w:color="auto"/>
              <w:left w:val="single" w:sz="2" w:space="0" w:color="auto"/>
              <w:bottom w:val="single" w:sz="2" w:space="0" w:color="auto"/>
              <w:right w:val="single" w:sz="2" w:space="0" w:color="auto"/>
            </w:tcBorders>
          </w:tcPr>
          <w:p w14:paraId="025D0A5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662BA0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3D33B03D" w14:textId="77777777" w:rsidTr="00B95D3A">
        <w:tc>
          <w:tcPr>
            <w:tcW w:w="3150" w:type="dxa"/>
            <w:tcBorders>
              <w:top w:val="single" w:sz="2" w:space="0" w:color="auto"/>
              <w:left w:val="single" w:sz="2" w:space="0" w:color="auto"/>
              <w:bottom w:val="single" w:sz="2" w:space="0" w:color="auto"/>
              <w:right w:val="single" w:sz="2" w:space="0" w:color="auto"/>
            </w:tcBorders>
          </w:tcPr>
          <w:p w14:paraId="04D8F3A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2074D7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Izmeklējuma notikums</w:t>
            </w:r>
            <w:r>
              <w:fldChar w:fldCharType="end"/>
            </w:r>
          </w:p>
        </w:tc>
      </w:tr>
      <w:tr w:rsidR="00DE52FD" w14:paraId="29D1BA0F" w14:textId="77777777" w:rsidTr="00B95D3A">
        <w:tc>
          <w:tcPr>
            <w:tcW w:w="3150" w:type="dxa"/>
            <w:tcBorders>
              <w:top w:val="single" w:sz="2" w:space="0" w:color="auto"/>
              <w:left w:val="single" w:sz="2" w:space="0" w:color="auto"/>
              <w:bottom w:val="single" w:sz="2" w:space="0" w:color="auto"/>
              <w:right w:val="single" w:sz="2" w:space="0" w:color="auto"/>
            </w:tcBorders>
          </w:tcPr>
          <w:p w14:paraId="02FCDE1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9E1E31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1.3.6.1.4.1.38760.1.2.3.1071.1</w:t>
            </w:r>
            <w:r>
              <w:fldChar w:fldCharType="end"/>
            </w:r>
          </w:p>
        </w:tc>
      </w:tr>
    </w:tbl>
    <w:p w14:paraId="6DDB8D9D"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23EC1B6"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1AD4BAC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6E0DDF6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541137E"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C9599E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CB967AA" w14:textId="77777777" w:rsidTr="00B95D3A">
        <w:tc>
          <w:tcPr>
            <w:tcW w:w="3060" w:type="dxa"/>
            <w:tcBorders>
              <w:top w:val="single" w:sz="2" w:space="0" w:color="auto"/>
              <w:left w:val="single" w:sz="2" w:space="0" w:color="auto"/>
              <w:bottom w:val="single" w:sz="2" w:space="0" w:color="auto"/>
              <w:right w:val="single" w:sz="2" w:space="0" w:color="auto"/>
            </w:tcBorders>
          </w:tcPr>
          <w:p w14:paraId="5C9A27D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InvestigationEventDescriptionV100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0F6B92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InvestigationDescription</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429A51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CAE7B35"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CC7523D" w14:textId="77777777" w:rsidTr="00B95D3A">
        <w:tc>
          <w:tcPr>
            <w:tcW w:w="3060" w:type="dxa"/>
            <w:tcBorders>
              <w:top w:val="single" w:sz="2" w:space="0" w:color="auto"/>
              <w:left w:val="single" w:sz="2" w:space="0" w:color="auto"/>
              <w:bottom w:val="single" w:sz="2" w:space="0" w:color="auto"/>
              <w:right w:val="single" w:sz="2" w:space="0" w:color="auto"/>
            </w:tcBorders>
          </w:tcPr>
          <w:p w14:paraId="3FCA9C3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AnalysisInvestigationTextV100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AD7609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InvestigationEventDescriptionV100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3A24C3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451AF85"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58"/>
      <w:bookmarkEnd w:id="61"/>
    </w:tbl>
    <w:p w14:paraId="65AACE97" w14:textId="77777777" w:rsidR="00DE52FD" w:rsidRDefault="00DE52FD" w:rsidP="00DE52FD">
      <w:pPr>
        <w:rPr>
          <w:rFonts w:ascii="Times New Roman" w:eastAsia="Times New Roman" w:hAnsi="Times New Roman" w:cs="Times New Roman"/>
        </w:rPr>
      </w:pPr>
    </w:p>
    <w:bookmarkStart w:id="62" w:name="BKM_7338C9B4_48CF_4668_AD93_F152CFEBD84A"/>
    <w:p w14:paraId="64C46E4A" w14:textId="77777777" w:rsidR="00DE52FD" w:rsidRDefault="00DE52FD" w:rsidP="00DE52FD">
      <w:pPr>
        <w:pStyle w:val="Heading3"/>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BiopsyV100</w:t>
      </w:r>
      <w:r>
        <w:rPr>
          <w:b/>
          <w:bCs w:val="0"/>
          <w:sz w:val="20"/>
          <w:szCs w:val="20"/>
        </w:rPr>
        <w:fldChar w:fldCharType="end"/>
      </w:r>
      <w:r>
        <w:rPr>
          <w:rFonts w:eastAsia="Times New Roman"/>
        </w:rPr>
        <w:t xml:space="preserve"> - Biopsija </w:t>
      </w:r>
    </w:p>
    <w:p w14:paraId="5EC7FB40"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8FEB572"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13229DD7"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1E839F2C" w14:textId="77777777" w:rsidR="00DE52FD" w:rsidRDefault="00DE52FD" w:rsidP="00B95D3A">
            <w:pPr>
              <w:rPr>
                <w:rFonts w:ascii="Calibri" w:eastAsia="Times New Roman" w:hAnsi="Calibri" w:cs="Calibri"/>
                <w:b/>
                <w:bCs/>
              </w:rPr>
            </w:pPr>
            <w:r>
              <w:rPr>
                <w:rFonts w:ascii="Calibri" w:eastAsia="Times New Roman" w:hAnsi="Calibri" w:cs="Calibri"/>
                <w:b/>
                <w:bCs/>
              </w:rPr>
              <w:lastRenderedPageBreak/>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3A7E1CC6"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24D04684" w14:textId="77777777" w:rsidTr="00B95D3A">
        <w:tc>
          <w:tcPr>
            <w:tcW w:w="3150" w:type="dxa"/>
            <w:tcBorders>
              <w:top w:val="single" w:sz="2" w:space="0" w:color="auto"/>
              <w:left w:val="single" w:sz="2" w:space="0" w:color="auto"/>
              <w:bottom w:val="single" w:sz="2" w:space="0" w:color="auto"/>
              <w:right w:val="single" w:sz="2" w:space="0" w:color="auto"/>
            </w:tcBorders>
          </w:tcPr>
          <w:p w14:paraId="320E06A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F218AA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2E6FCB66" w14:textId="77777777" w:rsidTr="00B95D3A">
        <w:tc>
          <w:tcPr>
            <w:tcW w:w="3150" w:type="dxa"/>
            <w:tcBorders>
              <w:top w:val="single" w:sz="2" w:space="0" w:color="auto"/>
              <w:left w:val="single" w:sz="2" w:space="0" w:color="auto"/>
              <w:bottom w:val="single" w:sz="2" w:space="0" w:color="auto"/>
              <w:right w:val="single" w:sz="2" w:space="0" w:color="auto"/>
            </w:tcBorders>
          </w:tcPr>
          <w:p w14:paraId="652DEB6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DABAF4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Biopsija</w:t>
            </w:r>
            <w:r>
              <w:fldChar w:fldCharType="end"/>
            </w:r>
          </w:p>
        </w:tc>
      </w:tr>
      <w:tr w:rsidR="00DE52FD" w14:paraId="3170A369" w14:textId="77777777" w:rsidTr="00B95D3A">
        <w:tc>
          <w:tcPr>
            <w:tcW w:w="3150" w:type="dxa"/>
            <w:tcBorders>
              <w:top w:val="single" w:sz="2" w:space="0" w:color="auto"/>
              <w:left w:val="single" w:sz="2" w:space="0" w:color="auto"/>
              <w:bottom w:val="single" w:sz="2" w:space="0" w:color="auto"/>
              <w:right w:val="single" w:sz="2" w:space="0" w:color="auto"/>
            </w:tcBorders>
          </w:tcPr>
          <w:p w14:paraId="11DAE00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4D1031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1.3.6.1.4.1.38760.1.2.3.362.1</w:t>
            </w:r>
            <w:r>
              <w:fldChar w:fldCharType="end"/>
            </w:r>
          </w:p>
        </w:tc>
      </w:tr>
      <w:bookmarkEnd w:id="62"/>
    </w:tbl>
    <w:p w14:paraId="4939B801" w14:textId="77777777" w:rsidR="00DE52FD" w:rsidRDefault="00DE52FD" w:rsidP="00DE52FD">
      <w:pPr>
        <w:rPr>
          <w:rFonts w:ascii="Times New Roman" w:eastAsia="Times New Roman" w:hAnsi="Times New Roman" w:cs="Times New Roman"/>
        </w:rPr>
      </w:pPr>
    </w:p>
    <w:bookmarkStart w:id="63" w:name="BKM_290140B2_59AD_4437_90D0_50078A3692FC"/>
    <w:p w14:paraId="4654D56E" w14:textId="77777777" w:rsidR="00DE52FD" w:rsidRDefault="00DE52FD" w:rsidP="00DE52FD">
      <w:pPr>
        <w:pStyle w:val="Heading3"/>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ClinicalDiagnosisV100</w:t>
      </w:r>
      <w:r>
        <w:rPr>
          <w:b/>
          <w:bCs w:val="0"/>
          <w:sz w:val="20"/>
          <w:szCs w:val="20"/>
        </w:rPr>
        <w:fldChar w:fldCharType="end"/>
      </w:r>
      <w:r>
        <w:rPr>
          <w:rFonts w:eastAsia="Times New Roman"/>
        </w:rPr>
        <w:t xml:space="preserve"> - Klīniskā diagnoze </w:t>
      </w:r>
    </w:p>
    <w:p w14:paraId="3F8CB959"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4AF63C0"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793EA19B"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7927D1D"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39D69C80"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07966AF" w14:textId="77777777" w:rsidTr="00B95D3A">
        <w:tc>
          <w:tcPr>
            <w:tcW w:w="3150" w:type="dxa"/>
            <w:tcBorders>
              <w:top w:val="single" w:sz="2" w:space="0" w:color="auto"/>
              <w:left w:val="single" w:sz="2" w:space="0" w:color="auto"/>
              <w:bottom w:val="single" w:sz="2" w:space="0" w:color="auto"/>
              <w:right w:val="single" w:sz="2" w:space="0" w:color="auto"/>
            </w:tcBorders>
          </w:tcPr>
          <w:p w14:paraId="72CA9F9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259F78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Section</w:t>
            </w:r>
            <w:r>
              <w:fldChar w:fldCharType="end"/>
            </w:r>
          </w:p>
        </w:tc>
      </w:tr>
      <w:tr w:rsidR="00DE52FD" w14:paraId="4BB4FE54" w14:textId="77777777" w:rsidTr="00B95D3A">
        <w:tc>
          <w:tcPr>
            <w:tcW w:w="3150" w:type="dxa"/>
            <w:tcBorders>
              <w:top w:val="single" w:sz="2" w:space="0" w:color="auto"/>
              <w:left w:val="single" w:sz="2" w:space="0" w:color="auto"/>
              <w:bottom w:val="single" w:sz="2" w:space="0" w:color="auto"/>
              <w:right w:val="single" w:sz="2" w:space="0" w:color="auto"/>
            </w:tcBorders>
          </w:tcPr>
          <w:p w14:paraId="3C65185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D63E0D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Klīniskā diagnoze</w:t>
            </w:r>
            <w:r>
              <w:fldChar w:fldCharType="end"/>
            </w:r>
          </w:p>
        </w:tc>
      </w:tr>
      <w:tr w:rsidR="00DE52FD" w14:paraId="733C1C9B" w14:textId="77777777" w:rsidTr="00B95D3A">
        <w:tc>
          <w:tcPr>
            <w:tcW w:w="3150" w:type="dxa"/>
            <w:tcBorders>
              <w:top w:val="single" w:sz="2" w:space="0" w:color="auto"/>
              <w:left w:val="single" w:sz="2" w:space="0" w:color="auto"/>
              <w:bottom w:val="single" w:sz="2" w:space="0" w:color="auto"/>
              <w:right w:val="single" w:sz="2" w:space="0" w:color="auto"/>
            </w:tcBorders>
          </w:tcPr>
          <w:p w14:paraId="798DCA2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F90709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1.3.6.1.4.1.38760.1.2.2.20.1</w:t>
            </w:r>
            <w:r>
              <w:fldChar w:fldCharType="end"/>
            </w:r>
          </w:p>
        </w:tc>
      </w:tr>
    </w:tbl>
    <w:p w14:paraId="642258A6"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FE26553"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14AFB95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3465FAB3"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74F726E"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DE5B1C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30A96CA" w14:textId="77777777" w:rsidTr="00B95D3A">
        <w:tc>
          <w:tcPr>
            <w:tcW w:w="3060" w:type="dxa"/>
            <w:tcBorders>
              <w:top w:val="single" w:sz="2" w:space="0" w:color="auto"/>
              <w:left w:val="single" w:sz="2" w:space="0" w:color="auto"/>
              <w:bottom w:val="single" w:sz="2" w:space="0" w:color="auto"/>
              <w:right w:val="single" w:sz="2" w:space="0" w:color="auto"/>
            </w:tcBorders>
          </w:tcPr>
          <w:p w14:paraId="2B56244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2BA8CD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ClinicalDiagnosisV100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9B9CDC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8190612"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859983F" w14:textId="77777777" w:rsidTr="00B95D3A">
        <w:tc>
          <w:tcPr>
            <w:tcW w:w="3060" w:type="dxa"/>
            <w:tcBorders>
              <w:top w:val="single" w:sz="2" w:space="0" w:color="auto"/>
              <w:left w:val="single" w:sz="2" w:space="0" w:color="auto"/>
              <w:bottom w:val="single" w:sz="2" w:space="0" w:color="auto"/>
              <w:right w:val="single" w:sz="2" w:space="0" w:color="auto"/>
            </w:tcBorders>
          </w:tcPr>
          <w:p w14:paraId="18478A5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ClinicalDiagnosisV100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B9305F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DiagnosisFactsV100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258D72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543E29E"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16D90E0" w14:textId="77777777" w:rsidTr="00B95D3A">
        <w:tc>
          <w:tcPr>
            <w:tcW w:w="3060" w:type="dxa"/>
            <w:tcBorders>
              <w:top w:val="single" w:sz="2" w:space="0" w:color="auto"/>
              <w:left w:val="single" w:sz="2" w:space="0" w:color="auto"/>
              <w:bottom w:val="single" w:sz="2" w:space="0" w:color="auto"/>
              <w:right w:val="single" w:sz="2" w:space="0" w:color="auto"/>
            </w:tcBorders>
          </w:tcPr>
          <w:p w14:paraId="0032825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ClinicalDiagnosisV100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CBF8BE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ExternalFactorInfoV100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B66717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41B969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035BAFAE" w14:textId="77777777" w:rsidR="00DE52FD" w:rsidRDefault="00DE52FD" w:rsidP="00DE52FD">
      <w:pPr>
        <w:rPr>
          <w:rFonts w:ascii="Times New Roman" w:eastAsia="Times New Roman" w:hAnsi="Times New Roman" w:cs="Times New Roman"/>
        </w:rPr>
      </w:pPr>
      <w:bookmarkStart w:id="64" w:name="BKM_F0FE0712_0BB3_48d5_90B7_8B9E8CC85D54"/>
    </w:p>
    <w:p w14:paraId="6F6F5291"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ClinicalDiagnosis</w:t>
      </w:r>
      <w:r>
        <w:rPr>
          <w:rFonts w:ascii="Calibri" w:eastAsia="Times New Roman" w:hAnsi="Calibri" w:cs="Calibri"/>
          <w:b/>
          <w:bCs/>
        </w:rPr>
        <w:fldChar w:fldCharType="end"/>
      </w:r>
    </w:p>
    <w:p w14:paraId="1CBF72E6"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77A79C85" w14:textId="368CA49D" w:rsidR="00DE52FD" w:rsidRDefault="00DE52FD" w:rsidP="00DE52FD">
      <w:pPr>
        <w:jc w:val="center"/>
        <w:rPr>
          <w:rFonts w:ascii="Calibri" w:eastAsia="Times New Roman" w:hAnsi="Calibri" w:cs="Calibri"/>
          <w:lang w:val="en-US"/>
        </w:rPr>
      </w:pPr>
      <w:r>
        <w:rPr>
          <w:noProof/>
          <w:lang w:eastAsia="lv-LV"/>
        </w:rPr>
        <w:drawing>
          <wp:inline distT="0" distB="0" distL="0" distR="0" wp14:anchorId="048A71D8" wp14:editId="4E01CFC5">
            <wp:extent cx="5508625" cy="3774440"/>
            <wp:effectExtent l="0" t="0" r="0" b="0"/>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5508625" cy="3774440"/>
                    </a:xfrm>
                    <a:prstGeom prst="rect">
                      <a:avLst/>
                    </a:prstGeom>
                    <a:noFill/>
                    <a:ln>
                      <a:noFill/>
                    </a:ln>
                  </pic:spPr>
                </pic:pic>
              </a:graphicData>
            </a:graphic>
          </wp:inline>
        </w:drawing>
      </w:r>
    </w:p>
    <w:p w14:paraId="742C98A5"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4. attēls</w:t>
      </w:r>
    </w:p>
    <w:p w14:paraId="6DE8D55E"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64"/>
    </w:p>
    <w:bookmarkStart w:id="65" w:name="BKM_C20772A7_3268_4f6a_AEF7_AA6E3F444FE0"/>
    <w:p w14:paraId="184E78DA"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DiagnosisCommentsV100</w:t>
      </w:r>
      <w:r>
        <w:rPr>
          <w:b/>
          <w:bCs w:val="0"/>
          <w:sz w:val="20"/>
          <w:szCs w:val="20"/>
        </w:rPr>
        <w:fldChar w:fldCharType="end"/>
      </w:r>
      <w:r>
        <w:rPr>
          <w:rFonts w:eastAsia="Times New Roman"/>
        </w:rPr>
        <w:t xml:space="preserve"> - Diagnoze vārdiskā formā </w:t>
      </w:r>
    </w:p>
    <w:p w14:paraId="157F06DC"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536DA39"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25709CD3"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45E8E4D"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A8618C2"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02B364FC" w14:textId="77777777" w:rsidTr="00B95D3A">
        <w:tc>
          <w:tcPr>
            <w:tcW w:w="3150" w:type="dxa"/>
            <w:tcBorders>
              <w:top w:val="single" w:sz="2" w:space="0" w:color="auto"/>
              <w:left w:val="single" w:sz="2" w:space="0" w:color="auto"/>
              <w:bottom w:val="single" w:sz="2" w:space="0" w:color="auto"/>
              <w:right w:val="single" w:sz="2" w:space="0" w:color="auto"/>
            </w:tcBorders>
          </w:tcPr>
          <w:p w14:paraId="6C3D160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E83006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20E1A5CF" w14:textId="77777777" w:rsidTr="00B95D3A">
        <w:tc>
          <w:tcPr>
            <w:tcW w:w="3150" w:type="dxa"/>
            <w:tcBorders>
              <w:top w:val="single" w:sz="2" w:space="0" w:color="auto"/>
              <w:left w:val="single" w:sz="2" w:space="0" w:color="auto"/>
              <w:bottom w:val="single" w:sz="2" w:space="0" w:color="auto"/>
              <w:right w:val="single" w:sz="2" w:space="0" w:color="auto"/>
            </w:tcBorders>
          </w:tcPr>
          <w:p w14:paraId="3735CAE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5B4B71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Diagnoze vārdiskā formā</w:t>
            </w:r>
            <w:r>
              <w:fldChar w:fldCharType="end"/>
            </w:r>
          </w:p>
        </w:tc>
      </w:tr>
      <w:tr w:rsidR="00DE52FD" w14:paraId="630CF9FE" w14:textId="77777777" w:rsidTr="00B95D3A">
        <w:tc>
          <w:tcPr>
            <w:tcW w:w="3150" w:type="dxa"/>
            <w:tcBorders>
              <w:top w:val="single" w:sz="2" w:space="0" w:color="auto"/>
              <w:left w:val="single" w:sz="2" w:space="0" w:color="auto"/>
              <w:bottom w:val="single" w:sz="2" w:space="0" w:color="auto"/>
              <w:right w:val="single" w:sz="2" w:space="0" w:color="auto"/>
            </w:tcBorders>
          </w:tcPr>
          <w:p w14:paraId="0BA2BA9D" w14:textId="77777777" w:rsidR="00DE52FD" w:rsidRDefault="00DE52FD" w:rsidP="00B95D3A">
            <w:pPr>
              <w:rPr>
                <w:rFonts w:ascii="Calibri" w:eastAsia="Times New Roman" w:hAnsi="Calibri" w:cs="Calibri"/>
              </w:rPr>
            </w:pPr>
            <w:r>
              <w:lastRenderedPageBreak/>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CDDC64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1.3.6.1.4.1.38760.1.2.3.554.1</w:t>
            </w:r>
            <w:r>
              <w:fldChar w:fldCharType="end"/>
            </w:r>
          </w:p>
        </w:tc>
      </w:tr>
    </w:tbl>
    <w:p w14:paraId="03DF81E2"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390F9371"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0867133"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30B190E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7111D41"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69BFB9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3BD32795" w14:textId="77777777" w:rsidTr="00B95D3A">
        <w:tc>
          <w:tcPr>
            <w:tcW w:w="3060" w:type="dxa"/>
            <w:tcBorders>
              <w:top w:val="single" w:sz="2" w:space="0" w:color="auto"/>
              <w:left w:val="single" w:sz="2" w:space="0" w:color="auto"/>
              <w:bottom w:val="single" w:sz="2" w:space="0" w:color="auto"/>
              <w:right w:val="single" w:sz="2" w:space="0" w:color="auto"/>
            </w:tcBorders>
          </w:tcPr>
          <w:p w14:paraId="259829B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DiagnosisCommentsV100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9865A1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DiagnosisCommentsValue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23B8FD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20A9A6E"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7419806" w14:textId="77777777" w:rsidTr="00B95D3A">
        <w:tc>
          <w:tcPr>
            <w:tcW w:w="3060" w:type="dxa"/>
            <w:tcBorders>
              <w:top w:val="single" w:sz="2" w:space="0" w:color="auto"/>
              <w:left w:val="single" w:sz="2" w:space="0" w:color="auto"/>
              <w:bottom w:val="single" w:sz="2" w:space="0" w:color="auto"/>
              <w:right w:val="single" w:sz="2" w:space="0" w:color="auto"/>
            </w:tcBorders>
          </w:tcPr>
          <w:p w14:paraId="2EA24CC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DiagnosisFactsV100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36768D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DiagnosisCommentsV100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12E136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FABA764"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65"/>
    </w:tbl>
    <w:p w14:paraId="1A71D8DA" w14:textId="77777777" w:rsidR="00DE52FD" w:rsidRDefault="00DE52FD" w:rsidP="00DE52FD">
      <w:pPr>
        <w:rPr>
          <w:rFonts w:ascii="Times New Roman" w:eastAsia="Times New Roman" w:hAnsi="Times New Roman" w:cs="Times New Roman"/>
        </w:rPr>
      </w:pPr>
    </w:p>
    <w:bookmarkStart w:id="66" w:name="BKM_0A07E01F_1635_4b28_96CD_3B68AC7735EA"/>
    <w:p w14:paraId="1C98DF4A"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DiagnosisCommentsValue</w:t>
      </w:r>
      <w:r>
        <w:rPr>
          <w:b/>
          <w:bCs w:val="0"/>
          <w:sz w:val="20"/>
          <w:szCs w:val="20"/>
        </w:rPr>
        <w:fldChar w:fldCharType="end"/>
      </w:r>
      <w:r>
        <w:rPr>
          <w:rFonts w:eastAsia="Times New Roman"/>
        </w:rPr>
        <w:t xml:space="preserve"> - Diagnozes apraksta teksts </w:t>
      </w:r>
    </w:p>
    <w:p w14:paraId="2FBAE749"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047A759"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2F59107B"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47EBD447"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3D3B848E"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46D22159" w14:textId="77777777" w:rsidTr="00B95D3A">
        <w:tc>
          <w:tcPr>
            <w:tcW w:w="3150" w:type="dxa"/>
            <w:tcBorders>
              <w:top w:val="single" w:sz="2" w:space="0" w:color="auto"/>
              <w:left w:val="single" w:sz="2" w:space="0" w:color="auto"/>
              <w:bottom w:val="single" w:sz="2" w:space="0" w:color="auto"/>
              <w:right w:val="single" w:sz="2" w:space="0" w:color="auto"/>
            </w:tcBorders>
          </w:tcPr>
          <w:p w14:paraId="06DA10C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6C38BA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Diagnozes apraksta teksts</w:t>
            </w:r>
            <w:r>
              <w:fldChar w:fldCharType="end"/>
            </w:r>
          </w:p>
        </w:tc>
      </w:tr>
      <w:tr w:rsidR="00DE52FD" w14:paraId="4BC2F97A" w14:textId="77777777" w:rsidTr="00B95D3A">
        <w:tc>
          <w:tcPr>
            <w:tcW w:w="3150" w:type="dxa"/>
            <w:tcBorders>
              <w:top w:val="single" w:sz="2" w:space="0" w:color="auto"/>
              <w:left w:val="single" w:sz="2" w:space="0" w:color="auto"/>
              <w:bottom w:val="single" w:sz="2" w:space="0" w:color="auto"/>
              <w:right w:val="single" w:sz="2" w:space="0" w:color="auto"/>
            </w:tcBorders>
          </w:tcPr>
          <w:p w14:paraId="0656217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14F56D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value</w:t>
            </w:r>
            <w:r>
              <w:fldChar w:fldCharType="end"/>
            </w:r>
          </w:p>
        </w:tc>
      </w:tr>
      <w:tr w:rsidR="00DE52FD" w14:paraId="45E75156" w14:textId="77777777" w:rsidTr="00B95D3A">
        <w:tc>
          <w:tcPr>
            <w:tcW w:w="3150" w:type="dxa"/>
            <w:tcBorders>
              <w:top w:val="single" w:sz="2" w:space="0" w:color="auto"/>
              <w:left w:val="single" w:sz="2" w:space="0" w:color="auto"/>
              <w:bottom w:val="single" w:sz="2" w:space="0" w:color="auto"/>
              <w:right w:val="single" w:sz="2" w:space="0" w:color="auto"/>
            </w:tcBorders>
          </w:tcPr>
          <w:p w14:paraId="11E99DD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A58A60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ED</w:t>
            </w:r>
            <w:r>
              <w:fldChar w:fldCharType="end"/>
            </w:r>
          </w:p>
        </w:tc>
      </w:tr>
    </w:tbl>
    <w:p w14:paraId="56281972"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460A5137"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B65160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500A44A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4F7E8FF"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5B258E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53FF4D16" w14:textId="77777777" w:rsidTr="00B95D3A">
        <w:tc>
          <w:tcPr>
            <w:tcW w:w="3060" w:type="dxa"/>
            <w:tcBorders>
              <w:top w:val="single" w:sz="2" w:space="0" w:color="auto"/>
              <w:left w:val="single" w:sz="2" w:space="0" w:color="auto"/>
              <w:bottom w:val="single" w:sz="2" w:space="0" w:color="auto"/>
              <w:right w:val="single" w:sz="2" w:space="0" w:color="auto"/>
            </w:tcBorders>
          </w:tcPr>
          <w:p w14:paraId="14DA920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DiagnosisCommentsV100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020273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DiagnosisCommentsValue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C8CAC8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BC30764"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66"/>
    </w:tbl>
    <w:p w14:paraId="043D22F5" w14:textId="77777777" w:rsidR="00DE52FD" w:rsidRDefault="00DE52FD" w:rsidP="00DE52FD">
      <w:pPr>
        <w:rPr>
          <w:rFonts w:ascii="Times New Roman" w:eastAsia="Times New Roman" w:hAnsi="Times New Roman" w:cs="Times New Roman"/>
        </w:rPr>
      </w:pPr>
    </w:p>
    <w:bookmarkStart w:id="67" w:name="BKM_53511380_02F3_4b3a_875E_AB0F92CE06DD"/>
    <w:p w14:paraId="3872BBF0"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DiagnosisDateV100</w:t>
      </w:r>
      <w:r>
        <w:rPr>
          <w:b/>
          <w:bCs w:val="0"/>
          <w:sz w:val="20"/>
          <w:szCs w:val="20"/>
        </w:rPr>
        <w:fldChar w:fldCharType="end"/>
      </w:r>
      <w:r>
        <w:rPr>
          <w:rFonts w:eastAsia="Times New Roman"/>
        </w:rPr>
        <w:t xml:space="preserve"> - Diagnozes datums </w:t>
      </w:r>
    </w:p>
    <w:p w14:paraId="24A0C31A"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66978EA"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70F6638A"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75072E3"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44544C0D"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1E67A8B3" w14:textId="77777777" w:rsidTr="00B95D3A">
        <w:tc>
          <w:tcPr>
            <w:tcW w:w="3150" w:type="dxa"/>
            <w:tcBorders>
              <w:top w:val="single" w:sz="2" w:space="0" w:color="auto"/>
              <w:left w:val="single" w:sz="2" w:space="0" w:color="auto"/>
              <w:bottom w:val="single" w:sz="2" w:space="0" w:color="auto"/>
              <w:right w:val="single" w:sz="2" w:space="0" w:color="auto"/>
            </w:tcBorders>
          </w:tcPr>
          <w:p w14:paraId="375596A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9813F5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Diagnozes datums</w:t>
            </w:r>
            <w:r>
              <w:fldChar w:fldCharType="end"/>
            </w:r>
          </w:p>
        </w:tc>
      </w:tr>
      <w:tr w:rsidR="00DE52FD" w14:paraId="4BDACB54" w14:textId="77777777" w:rsidTr="00B95D3A">
        <w:tc>
          <w:tcPr>
            <w:tcW w:w="3150" w:type="dxa"/>
            <w:tcBorders>
              <w:top w:val="single" w:sz="2" w:space="0" w:color="auto"/>
              <w:left w:val="single" w:sz="2" w:space="0" w:color="auto"/>
              <w:bottom w:val="single" w:sz="2" w:space="0" w:color="auto"/>
              <w:right w:val="single" w:sz="2" w:space="0" w:color="auto"/>
            </w:tcBorders>
          </w:tcPr>
          <w:p w14:paraId="09BFA86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8AD4FC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effectiveTime</w:t>
            </w:r>
            <w:r>
              <w:fldChar w:fldCharType="end"/>
            </w:r>
          </w:p>
        </w:tc>
      </w:tr>
      <w:bookmarkEnd w:id="67"/>
    </w:tbl>
    <w:p w14:paraId="23B73247" w14:textId="77777777" w:rsidR="00DE52FD" w:rsidRDefault="00DE52FD" w:rsidP="00DE52FD">
      <w:pPr>
        <w:rPr>
          <w:rFonts w:ascii="Times New Roman" w:eastAsia="Times New Roman" w:hAnsi="Times New Roman" w:cs="Times New Roman"/>
        </w:rPr>
      </w:pPr>
    </w:p>
    <w:bookmarkStart w:id="68" w:name="BKM_436F344B_F865_4cf1_B4AA_ED040979F9AD"/>
    <w:p w14:paraId="4610A2B0"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DiagnosisFactsV100</w:t>
      </w:r>
      <w:r>
        <w:rPr>
          <w:b/>
          <w:bCs w:val="0"/>
          <w:sz w:val="20"/>
          <w:szCs w:val="20"/>
        </w:rPr>
        <w:fldChar w:fldCharType="end"/>
      </w:r>
      <w:r>
        <w:rPr>
          <w:rFonts w:eastAsia="Times New Roman"/>
        </w:rPr>
        <w:t xml:space="preserve"> - Diagnozes/slimības fakti </w:t>
      </w:r>
    </w:p>
    <w:p w14:paraId="073E0C10"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72617848"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5DA69DE5"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0506462"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4727D1C0"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6955164" w14:textId="77777777" w:rsidTr="00B95D3A">
        <w:tc>
          <w:tcPr>
            <w:tcW w:w="3150" w:type="dxa"/>
            <w:tcBorders>
              <w:top w:val="single" w:sz="2" w:space="0" w:color="auto"/>
              <w:left w:val="single" w:sz="2" w:space="0" w:color="auto"/>
              <w:bottom w:val="single" w:sz="2" w:space="0" w:color="auto"/>
              <w:right w:val="single" w:sz="2" w:space="0" w:color="auto"/>
            </w:tcBorders>
          </w:tcPr>
          <w:p w14:paraId="5C0450A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C96F72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Organizer</w:t>
            </w:r>
            <w:r>
              <w:fldChar w:fldCharType="end"/>
            </w:r>
          </w:p>
        </w:tc>
      </w:tr>
      <w:tr w:rsidR="00DE52FD" w14:paraId="117DD6AD" w14:textId="77777777" w:rsidTr="00B95D3A">
        <w:tc>
          <w:tcPr>
            <w:tcW w:w="3150" w:type="dxa"/>
            <w:tcBorders>
              <w:top w:val="single" w:sz="2" w:space="0" w:color="auto"/>
              <w:left w:val="single" w:sz="2" w:space="0" w:color="auto"/>
              <w:bottom w:val="single" w:sz="2" w:space="0" w:color="auto"/>
              <w:right w:val="single" w:sz="2" w:space="0" w:color="auto"/>
            </w:tcBorders>
          </w:tcPr>
          <w:p w14:paraId="19602D3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9B3603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Diagnozes/slimības fakti</w:t>
            </w:r>
            <w:r>
              <w:fldChar w:fldCharType="end"/>
            </w:r>
          </w:p>
        </w:tc>
      </w:tr>
      <w:tr w:rsidR="00DE52FD" w14:paraId="41FD243A" w14:textId="77777777" w:rsidTr="00B95D3A">
        <w:tc>
          <w:tcPr>
            <w:tcW w:w="3150" w:type="dxa"/>
            <w:tcBorders>
              <w:top w:val="single" w:sz="2" w:space="0" w:color="auto"/>
              <w:left w:val="single" w:sz="2" w:space="0" w:color="auto"/>
              <w:bottom w:val="single" w:sz="2" w:space="0" w:color="auto"/>
              <w:right w:val="single" w:sz="2" w:space="0" w:color="auto"/>
            </w:tcBorders>
          </w:tcPr>
          <w:p w14:paraId="23A1580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FBAF2A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1.3.6.1.4.1.38760.1.2.3.553.1</w:t>
            </w:r>
            <w:r>
              <w:fldChar w:fldCharType="end"/>
            </w:r>
          </w:p>
        </w:tc>
      </w:tr>
    </w:tbl>
    <w:p w14:paraId="27639A44"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1FE2FA84"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321EA5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3727B19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8D4F195"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C44A10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7F41F4E4" w14:textId="77777777" w:rsidTr="00B95D3A">
        <w:tc>
          <w:tcPr>
            <w:tcW w:w="3060" w:type="dxa"/>
            <w:tcBorders>
              <w:top w:val="single" w:sz="2" w:space="0" w:color="auto"/>
              <w:left w:val="single" w:sz="2" w:space="0" w:color="auto"/>
              <w:bottom w:val="single" w:sz="2" w:space="0" w:color="auto"/>
              <w:right w:val="single" w:sz="2" w:space="0" w:color="auto"/>
            </w:tcBorders>
          </w:tcPr>
          <w:p w14:paraId="61B1536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DiagnosisFactsV100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ADA3C4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DiagnosisV100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147A57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4A4BF0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3EF569C7" w14:textId="77777777" w:rsidTr="00B95D3A">
        <w:tc>
          <w:tcPr>
            <w:tcW w:w="3060" w:type="dxa"/>
            <w:tcBorders>
              <w:top w:val="single" w:sz="2" w:space="0" w:color="auto"/>
              <w:left w:val="single" w:sz="2" w:space="0" w:color="auto"/>
              <w:bottom w:val="single" w:sz="2" w:space="0" w:color="auto"/>
              <w:right w:val="single" w:sz="2" w:space="0" w:color="auto"/>
            </w:tcBorders>
          </w:tcPr>
          <w:p w14:paraId="205CBE4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DiagnosisFactsV100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0FB54A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DiagnosisCommentsV100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4EA3A8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8D3C33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41BE26E3" w14:textId="77777777" w:rsidTr="00B95D3A">
        <w:tc>
          <w:tcPr>
            <w:tcW w:w="3060" w:type="dxa"/>
            <w:tcBorders>
              <w:top w:val="single" w:sz="2" w:space="0" w:color="auto"/>
              <w:left w:val="single" w:sz="2" w:space="0" w:color="auto"/>
              <w:bottom w:val="single" w:sz="2" w:space="0" w:color="auto"/>
              <w:right w:val="single" w:sz="2" w:space="0" w:color="auto"/>
            </w:tcBorders>
          </w:tcPr>
          <w:p w14:paraId="67E7CBB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ClinicalDiagnosisV100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27FE05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DiagnosisFactsV100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ECE127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2A652A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68"/>
    </w:tbl>
    <w:p w14:paraId="36E6B838" w14:textId="77777777" w:rsidR="00DE52FD" w:rsidRDefault="00DE52FD" w:rsidP="00DE52FD">
      <w:pPr>
        <w:rPr>
          <w:rFonts w:ascii="Times New Roman" w:eastAsia="Times New Roman" w:hAnsi="Times New Roman" w:cs="Times New Roman"/>
        </w:rPr>
      </w:pPr>
    </w:p>
    <w:bookmarkStart w:id="69" w:name="BKM_59F1486A_98EE_470c_8870_6C874543FFE8"/>
    <w:p w14:paraId="4C362073"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ExternalFactorInfoV100</w:t>
      </w:r>
      <w:r>
        <w:rPr>
          <w:b/>
          <w:bCs w:val="0"/>
          <w:sz w:val="20"/>
          <w:szCs w:val="20"/>
        </w:rPr>
        <w:fldChar w:fldCharType="end"/>
      </w:r>
      <w:r>
        <w:rPr>
          <w:rFonts w:eastAsia="Times New Roman"/>
        </w:rPr>
        <w:t xml:space="preserve"> - Ārējais faktors </w:t>
      </w:r>
    </w:p>
    <w:p w14:paraId="5387A907"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66C55CD" w14:textId="77777777" w:rsidR="00DE52FD" w:rsidRDefault="00DE52FD" w:rsidP="00DE52FD">
      <w:pPr>
        <w:rPr>
          <w:rFonts w:ascii="Calibri" w:eastAsia="Times New Roman" w:hAnsi="Calibri" w:cs="Calibri"/>
        </w:rPr>
      </w:pPr>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r>
        <w:rPr>
          <w:rFonts w:ascii="Calibri" w:eastAsia="Times New Roman" w:hAnsi="Calibri" w:cs="Calibri"/>
        </w:rPr>
        <w:t>tiek aizpildīts tikai diagnožu S00-T98 gadījumā</w:t>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6564D0B2"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5244E4C"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6CDC959E"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E1AC42D" w14:textId="77777777" w:rsidTr="00B95D3A">
        <w:tc>
          <w:tcPr>
            <w:tcW w:w="3150" w:type="dxa"/>
            <w:tcBorders>
              <w:top w:val="single" w:sz="2" w:space="0" w:color="auto"/>
              <w:left w:val="single" w:sz="2" w:space="0" w:color="auto"/>
              <w:bottom w:val="single" w:sz="2" w:space="0" w:color="auto"/>
              <w:right w:val="single" w:sz="2" w:space="0" w:color="auto"/>
            </w:tcBorders>
          </w:tcPr>
          <w:p w14:paraId="67A7381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51EEA9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47359C84" w14:textId="77777777" w:rsidTr="00B95D3A">
        <w:tc>
          <w:tcPr>
            <w:tcW w:w="3150" w:type="dxa"/>
            <w:tcBorders>
              <w:top w:val="single" w:sz="2" w:space="0" w:color="auto"/>
              <w:left w:val="single" w:sz="2" w:space="0" w:color="auto"/>
              <w:bottom w:val="single" w:sz="2" w:space="0" w:color="auto"/>
              <w:right w:val="single" w:sz="2" w:space="0" w:color="auto"/>
            </w:tcBorders>
          </w:tcPr>
          <w:p w14:paraId="43E4CEF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BE47A5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Ārējais faktors</w:t>
            </w:r>
            <w:r>
              <w:fldChar w:fldCharType="end"/>
            </w:r>
          </w:p>
        </w:tc>
      </w:tr>
      <w:tr w:rsidR="00DE52FD" w14:paraId="2D87E8FB" w14:textId="77777777" w:rsidTr="00B95D3A">
        <w:tc>
          <w:tcPr>
            <w:tcW w:w="3150" w:type="dxa"/>
            <w:tcBorders>
              <w:top w:val="single" w:sz="2" w:space="0" w:color="auto"/>
              <w:left w:val="single" w:sz="2" w:space="0" w:color="auto"/>
              <w:bottom w:val="single" w:sz="2" w:space="0" w:color="auto"/>
              <w:right w:val="single" w:sz="2" w:space="0" w:color="auto"/>
            </w:tcBorders>
          </w:tcPr>
          <w:p w14:paraId="6EC2500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F85728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1.3.6.1.4.1.38760.1.2.3.98.1</w:t>
            </w:r>
            <w:r>
              <w:fldChar w:fldCharType="end"/>
            </w:r>
          </w:p>
        </w:tc>
      </w:tr>
    </w:tbl>
    <w:p w14:paraId="5201BEA6"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359C6FA"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7FBBB8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7F54E52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6E715B3"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A3877D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5CB79C54" w14:textId="77777777" w:rsidTr="00B95D3A">
        <w:tc>
          <w:tcPr>
            <w:tcW w:w="3060" w:type="dxa"/>
            <w:tcBorders>
              <w:top w:val="single" w:sz="2" w:space="0" w:color="auto"/>
              <w:left w:val="single" w:sz="2" w:space="0" w:color="auto"/>
              <w:bottom w:val="single" w:sz="2" w:space="0" w:color="auto"/>
              <w:right w:val="single" w:sz="2" w:space="0" w:color="auto"/>
            </w:tcBorders>
          </w:tcPr>
          <w:p w14:paraId="263318D3" w14:textId="77777777" w:rsidR="00DE52FD" w:rsidRDefault="00DE52FD" w:rsidP="00B95D3A">
            <w:pPr>
              <w:rPr>
                <w:rFonts w:ascii="Times New Roman" w:eastAsia="Times New Roman" w:hAnsi="Times New Roman" w:cs="Times New Roman"/>
              </w:rPr>
            </w:pP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Element.Name</w:instrText>
            </w:r>
            <w:r>
              <w:rPr>
                <w:rFonts w:ascii="Calibri" w:eastAsia="Times New Roman" w:hAnsi="Calibri" w:cs="Calibri"/>
              </w:rPr>
              <w:fldChar w:fldCharType="separate"/>
            </w:r>
            <w:r>
              <w:rPr>
                <w:rFonts w:ascii="Calibri" w:eastAsia="Times New Roman" w:hAnsi="Calibri" w:cs="Calibri"/>
              </w:rPr>
              <w:t>ExternalFactorInfoV100</w:t>
            </w:r>
            <w:r>
              <w:rPr>
                <w:rFonts w:ascii="Calibri" w:eastAsia="Times New Roman" w:hAnsi="Calibri" w:cs="Calibri"/>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14C0C6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ExternalFactorValue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D83A1C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DE2468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6C7C8FC" w14:textId="77777777" w:rsidTr="00B95D3A">
        <w:tc>
          <w:tcPr>
            <w:tcW w:w="3060" w:type="dxa"/>
            <w:tcBorders>
              <w:top w:val="single" w:sz="2" w:space="0" w:color="auto"/>
              <w:left w:val="single" w:sz="2" w:space="0" w:color="auto"/>
              <w:bottom w:val="single" w:sz="2" w:space="0" w:color="auto"/>
              <w:right w:val="single" w:sz="2" w:space="0" w:color="auto"/>
            </w:tcBorders>
          </w:tcPr>
          <w:p w14:paraId="0AF517B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ClinicalDiagnosisV100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79B68B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ExternalFactorInfoV100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00E5A1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1A374E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69"/>
    </w:tbl>
    <w:p w14:paraId="49763EF1" w14:textId="77777777" w:rsidR="00DE52FD" w:rsidRDefault="00DE52FD" w:rsidP="00DE52FD">
      <w:pPr>
        <w:rPr>
          <w:rFonts w:ascii="Calibri" w:eastAsia="Times New Roman" w:hAnsi="Calibri" w:cs="Calibri"/>
        </w:rPr>
      </w:pPr>
    </w:p>
    <w:bookmarkStart w:id="70" w:name="BKM_E98783FE_0A00_4622_BE01_D39DBEB5FFE5"/>
    <w:p w14:paraId="585983C2" w14:textId="77777777" w:rsidR="00DE52FD" w:rsidRDefault="00DE52FD" w:rsidP="00DE52FD">
      <w:pPr>
        <w:pStyle w:val="Heading4"/>
        <w:rPr>
          <w:rFonts w:eastAsia="Times New Roman"/>
          <w:lang w:val="en-US"/>
        </w:rPr>
      </w:pPr>
      <w:r>
        <w:rPr>
          <w:b/>
          <w:bCs w:val="0"/>
          <w:sz w:val="20"/>
          <w:szCs w:val="20"/>
        </w:rPr>
        <w:lastRenderedPageBreak/>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ExternalFactorValue</w:t>
      </w:r>
      <w:r>
        <w:rPr>
          <w:b/>
          <w:bCs w:val="0"/>
          <w:sz w:val="20"/>
          <w:szCs w:val="20"/>
        </w:rPr>
        <w:fldChar w:fldCharType="end"/>
      </w:r>
      <w:r>
        <w:rPr>
          <w:rFonts w:eastAsia="Times New Roman"/>
        </w:rPr>
        <w:t xml:space="preserve"> - Ārējā faktora kods </w:t>
      </w:r>
    </w:p>
    <w:p w14:paraId="7D208C01"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64A7FD18"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64C38569"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1BA56FF1"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34C42B72"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B87D2F1" w14:textId="77777777" w:rsidTr="00B95D3A">
        <w:tc>
          <w:tcPr>
            <w:tcW w:w="3150" w:type="dxa"/>
            <w:tcBorders>
              <w:top w:val="single" w:sz="2" w:space="0" w:color="auto"/>
              <w:left w:val="single" w:sz="2" w:space="0" w:color="auto"/>
              <w:bottom w:val="single" w:sz="2" w:space="0" w:color="auto"/>
              <w:right w:val="single" w:sz="2" w:space="0" w:color="auto"/>
            </w:tcBorders>
          </w:tcPr>
          <w:p w14:paraId="3BE1F48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classifier</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66F6BC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SSK-10</w:t>
            </w:r>
            <w:r>
              <w:fldChar w:fldCharType="end"/>
            </w:r>
          </w:p>
        </w:tc>
      </w:tr>
      <w:tr w:rsidR="00DE52FD" w14:paraId="5EB52A5E" w14:textId="77777777" w:rsidTr="00B95D3A">
        <w:tc>
          <w:tcPr>
            <w:tcW w:w="3150" w:type="dxa"/>
            <w:tcBorders>
              <w:top w:val="single" w:sz="2" w:space="0" w:color="auto"/>
              <w:left w:val="single" w:sz="2" w:space="0" w:color="auto"/>
              <w:bottom w:val="single" w:sz="2" w:space="0" w:color="auto"/>
              <w:right w:val="single" w:sz="2" w:space="0" w:color="auto"/>
            </w:tcBorders>
          </w:tcPr>
          <w:p w14:paraId="04B4533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4E98C3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Ārējā faktora kods</w:t>
            </w:r>
            <w:r>
              <w:fldChar w:fldCharType="end"/>
            </w:r>
          </w:p>
        </w:tc>
      </w:tr>
      <w:tr w:rsidR="00DE52FD" w14:paraId="3D4C2251" w14:textId="77777777" w:rsidTr="00B95D3A">
        <w:tc>
          <w:tcPr>
            <w:tcW w:w="3150" w:type="dxa"/>
            <w:tcBorders>
              <w:top w:val="single" w:sz="2" w:space="0" w:color="auto"/>
              <w:left w:val="single" w:sz="2" w:space="0" w:color="auto"/>
              <w:bottom w:val="single" w:sz="2" w:space="0" w:color="auto"/>
              <w:right w:val="single" w:sz="2" w:space="0" w:color="auto"/>
            </w:tcBorders>
          </w:tcPr>
          <w:p w14:paraId="672732C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5D5272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1.3.6.1.4.1.38760.2.159</w:t>
            </w:r>
            <w:r>
              <w:fldChar w:fldCharType="end"/>
            </w:r>
          </w:p>
        </w:tc>
      </w:tr>
      <w:tr w:rsidR="00DE52FD" w14:paraId="78B5E832" w14:textId="77777777" w:rsidTr="00B95D3A">
        <w:tc>
          <w:tcPr>
            <w:tcW w:w="3150" w:type="dxa"/>
            <w:tcBorders>
              <w:top w:val="single" w:sz="2" w:space="0" w:color="auto"/>
              <w:left w:val="single" w:sz="2" w:space="0" w:color="auto"/>
              <w:bottom w:val="single" w:sz="2" w:space="0" w:color="auto"/>
              <w:right w:val="single" w:sz="2" w:space="0" w:color="auto"/>
            </w:tcBorders>
          </w:tcPr>
          <w:p w14:paraId="2CCD4FC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B7A2A4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value</w:t>
            </w:r>
            <w:r>
              <w:fldChar w:fldCharType="end"/>
            </w:r>
          </w:p>
        </w:tc>
      </w:tr>
      <w:tr w:rsidR="00DE52FD" w14:paraId="6FD18C63" w14:textId="77777777" w:rsidTr="00B95D3A">
        <w:tc>
          <w:tcPr>
            <w:tcW w:w="3150" w:type="dxa"/>
            <w:tcBorders>
              <w:top w:val="single" w:sz="2" w:space="0" w:color="auto"/>
              <w:left w:val="single" w:sz="2" w:space="0" w:color="auto"/>
              <w:bottom w:val="single" w:sz="2" w:space="0" w:color="auto"/>
              <w:right w:val="single" w:sz="2" w:space="0" w:color="auto"/>
            </w:tcBorders>
          </w:tcPr>
          <w:p w14:paraId="7599BBA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5C0C85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CD</w:t>
            </w:r>
            <w:r>
              <w:fldChar w:fldCharType="end"/>
            </w:r>
          </w:p>
        </w:tc>
      </w:tr>
    </w:tbl>
    <w:p w14:paraId="55039E4F"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6842C737"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06DD2FB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6E7C525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2701C7D"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201C08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727365F3" w14:textId="77777777" w:rsidTr="00B95D3A">
        <w:tc>
          <w:tcPr>
            <w:tcW w:w="3060" w:type="dxa"/>
            <w:tcBorders>
              <w:top w:val="single" w:sz="2" w:space="0" w:color="auto"/>
              <w:left w:val="single" w:sz="2" w:space="0" w:color="auto"/>
              <w:bottom w:val="single" w:sz="2" w:space="0" w:color="auto"/>
              <w:right w:val="single" w:sz="2" w:space="0" w:color="auto"/>
            </w:tcBorders>
          </w:tcPr>
          <w:p w14:paraId="64E16537" w14:textId="77777777" w:rsidR="00DE52FD" w:rsidRDefault="00DE52FD" w:rsidP="00B95D3A">
            <w:pPr>
              <w:rPr>
                <w:rFonts w:ascii="Times New Roman" w:eastAsia="Times New Roman" w:hAnsi="Times New Roman" w:cs="Times New Roman"/>
              </w:rPr>
            </w:pP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Element.Name</w:instrText>
            </w:r>
            <w:r>
              <w:rPr>
                <w:rFonts w:ascii="Calibri" w:eastAsia="Times New Roman" w:hAnsi="Calibri" w:cs="Calibri"/>
              </w:rPr>
              <w:fldChar w:fldCharType="separate"/>
            </w:r>
            <w:r>
              <w:rPr>
                <w:rFonts w:ascii="Calibri" w:eastAsia="Times New Roman" w:hAnsi="Calibri" w:cs="Calibri"/>
              </w:rPr>
              <w:t>ExternalFactorInfoV100</w:t>
            </w:r>
            <w:r>
              <w:rPr>
                <w:rFonts w:ascii="Calibri" w:eastAsia="Times New Roman" w:hAnsi="Calibri" w:cs="Calibri"/>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5F4DFD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ExternalFactorValue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E3B6A4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868403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63"/>
      <w:bookmarkEnd w:id="70"/>
    </w:tbl>
    <w:p w14:paraId="501B066D" w14:textId="77777777" w:rsidR="00DE52FD" w:rsidRDefault="00DE52FD" w:rsidP="00DE52FD">
      <w:pPr>
        <w:rPr>
          <w:rFonts w:ascii="Times New Roman" w:eastAsia="Times New Roman" w:hAnsi="Times New Roman" w:cs="Times New Roman"/>
        </w:rPr>
      </w:pPr>
    </w:p>
    <w:bookmarkStart w:id="71" w:name="BKM_EB5C65F4_01C3_4910_8090_E7B80D01651A"/>
    <w:p w14:paraId="37D253D9" w14:textId="77777777" w:rsidR="00DE52FD" w:rsidRDefault="00DE52FD" w:rsidP="00DE52FD">
      <w:pPr>
        <w:pStyle w:val="Heading3"/>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DischargeSummaryDocumentSimpleV100</w:t>
      </w:r>
      <w:r>
        <w:rPr>
          <w:b/>
          <w:bCs w:val="0"/>
          <w:sz w:val="20"/>
          <w:szCs w:val="20"/>
        </w:rPr>
        <w:fldChar w:fldCharType="end"/>
      </w:r>
      <w:r>
        <w:rPr>
          <w:rFonts w:eastAsia="Times New Roman"/>
        </w:rPr>
        <w:t xml:space="preserve"> - Vienkāršotais izraksts-</w:t>
      </w:r>
      <w:proofErr w:type="spellStart"/>
      <w:r>
        <w:rPr>
          <w:rFonts w:eastAsia="Times New Roman"/>
        </w:rPr>
        <w:t>epikrīze</w:t>
      </w:r>
      <w:proofErr w:type="spellEnd"/>
      <w:r>
        <w:rPr>
          <w:rFonts w:eastAsia="Times New Roman"/>
        </w:rPr>
        <w:t xml:space="preserve"> </w:t>
      </w:r>
    </w:p>
    <w:p w14:paraId="1AE773EA"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«CDA-document»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C56A7CF"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separate"/>
      </w:r>
      <w:r>
        <w:rPr>
          <w:rFonts w:ascii="Calibri" w:eastAsia="Times New Roman" w:hAnsi="Calibri" w:cs="Calibri"/>
        </w:rPr>
        <w:t>Dokumenta kods: DC00030</w: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46B941AB"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37074D5"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6C3EF7E7"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4237F585" w14:textId="77777777" w:rsidTr="00B95D3A">
        <w:tc>
          <w:tcPr>
            <w:tcW w:w="3150" w:type="dxa"/>
            <w:tcBorders>
              <w:top w:val="single" w:sz="2" w:space="0" w:color="auto"/>
              <w:left w:val="single" w:sz="2" w:space="0" w:color="auto"/>
              <w:bottom w:val="single" w:sz="2" w:space="0" w:color="auto"/>
              <w:right w:val="single" w:sz="2" w:space="0" w:color="auto"/>
            </w:tcBorders>
          </w:tcPr>
          <w:p w14:paraId="4C19149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936B12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Vienkāršotais izraksts-epikrīze</w:t>
            </w:r>
            <w:r>
              <w:fldChar w:fldCharType="end"/>
            </w:r>
          </w:p>
        </w:tc>
      </w:tr>
      <w:tr w:rsidR="00DE52FD" w14:paraId="3024EBA2" w14:textId="77777777" w:rsidTr="00B95D3A">
        <w:tc>
          <w:tcPr>
            <w:tcW w:w="3150" w:type="dxa"/>
            <w:tcBorders>
              <w:top w:val="single" w:sz="2" w:space="0" w:color="auto"/>
              <w:left w:val="single" w:sz="2" w:space="0" w:color="auto"/>
              <w:bottom w:val="single" w:sz="2" w:space="0" w:color="auto"/>
              <w:right w:val="single" w:sz="2" w:space="0" w:color="auto"/>
            </w:tcBorders>
          </w:tcPr>
          <w:p w14:paraId="77D2D7F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EB4FB9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1.3.6.1.4.1.38760.1.2.1.53.1</w:t>
            </w:r>
            <w:r>
              <w:fldChar w:fldCharType="end"/>
            </w:r>
          </w:p>
        </w:tc>
      </w:tr>
    </w:tbl>
    <w:p w14:paraId="1370719B"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A7D0576"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BC3134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65C7B86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9FA1BF0"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B0E9BD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2D5F5049" w14:textId="77777777" w:rsidTr="00B95D3A">
        <w:tc>
          <w:tcPr>
            <w:tcW w:w="3060" w:type="dxa"/>
            <w:tcBorders>
              <w:top w:val="single" w:sz="2" w:space="0" w:color="auto"/>
              <w:left w:val="single" w:sz="2" w:space="0" w:color="auto"/>
              <w:bottom w:val="single" w:sz="2" w:space="0" w:color="auto"/>
              <w:right w:val="single" w:sz="2" w:space="0" w:color="auto"/>
            </w:tcBorders>
          </w:tcPr>
          <w:p w14:paraId="7947337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DischargeSummaryHEADER</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B8F486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2D8A8C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CCE9CB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35C085E1" w14:textId="77777777" w:rsidTr="00B95D3A">
        <w:tc>
          <w:tcPr>
            <w:tcW w:w="3060" w:type="dxa"/>
            <w:tcBorders>
              <w:top w:val="single" w:sz="2" w:space="0" w:color="auto"/>
              <w:left w:val="single" w:sz="2" w:space="0" w:color="auto"/>
              <w:bottom w:val="single" w:sz="2" w:space="0" w:color="auto"/>
              <w:right w:val="single" w:sz="2" w:space="0" w:color="auto"/>
            </w:tcBorders>
          </w:tcPr>
          <w:p w14:paraId="3C97BA4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3D2847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IssuedDocumentsTextV100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E2FE1E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DFA489C"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4086F5D" w14:textId="77777777" w:rsidTr="00B95D3A">
        <w:tc>
          <w:tcPr>
            <w:tcW w:w="3060" w:type="dxa"/>
            <w:tcBorders>
              <w:top w:val="single" w:sz="2" w:space="0" w:color="auto"/>
              <w:left w:val="single" w:sz="2" w:space="0" w:color="auto"/>
              <w:bottom w:val="single" w:sz="2" w:space="0" w:color="auto"/>
              <w:right w:val="single" w:sz="2" w:space="0" w:color="auto"/>
            </w:tcBorders>
          </w:tcPr>
          <w:p w14:paraId="35DCD04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32FB8F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ImmunizationFactInfoV100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8D8C9C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FC0D716"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6AFF86E0" w14:textId="77777777" w:rsidTr="00B95D3A">
        <w:tc>
          <w:tcPr>
            <w:tcW w:w="3060" w:type="dxa"/>
            <w:tcBorders>
              <w:top w:val="single" w:sz="2" w:space="0" w:color="auto"/>
              <w:left w:val="single" w:sz="2" w:space="0" w:color="auto"/>
              <w:bottom w:val="single" w:sz="2" w:space="0" w:color="auto"/>
              <w:right w:val="single" w:sz="2" w:space="0" w:color="auto"/>
            </w:tcBorders>
          </w:tcPr>
          <w:p w14:paraId="72A50CB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0E6933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PatientTreatmentSummaryTextV100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8AA75D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E771F7A"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72A37B81" w14:textId="77777777" w:rsidTr="00B95D3A">
        <w:tc>
          <w:tcPr>
            <w:tcW w:w="3060" w:type="dxa"/>
            <w:tcBorders>
              <w:top w:val="single" w:sz="2" w:space="0" w:color="auto"/>
              <w:left w:val="single" w:sz="2" w:space="0" w:color="auto"/>
              <w:bottom w:val="single" w:sz="2" w:space="0" w:color="auto"/>
              <w:right w:val="single" w:sz="2" w:space="0" w:color="auto"/>
            </w:tcBorders>
          </w:tcPr>
          <w:p w14:paraId="67E62D7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46A41D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PrescribedMedicineTextV100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B6B826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676B24F"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7F3BBE13" w14:textId="77777777" w:rsidTr="00B95D3A">
        <w:tc>
          <w:tcPr>
            <w:tcW w:w="3060" w:type="dxa"/>
            <w:tcBorders>
              <w:top w:val="single" w:sz="2" w:space="0" w:color="auto"/>
              <w:left w:val="single" w:sz="2" w:space="0" w:color="auto"/>
              <w:bottom w:val="single" w:sz="2" w:space="0" w:color="auto"/>
              <w:right w:val="single" w:sz="2" w:space="0" w:color="auto"/>
            </w:tcBorders>
          </w:tcPr>
          <w:p w14:paraId="04C5F8E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9EA854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RecommendationsV100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507694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85DBD8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31E574A5" w14:textId="77777777" w:rsidTr="00B95D3A">
        <w:tc>
          <w:tcPr>
            <w:tcW w:w="3060" w:type="dxa"/>
            <w:tcBorders>
              <w:top w:val="single" w:sz="2" w:space="0" w:color="auto"/>
              <w:left w:val="single" w:sz="2" w:space="0" w:color="auto"/>
              <w:bottom w:val="single" w:sz="2" w:space="0" w:color="auto"/>
              <w:right w:val="single" w:sz="2" w:space="0" w:color="auto"/>
            </w:tcBorders>
          </w:tcPr>
          <w:p w14:paraId="31F7D24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B4B569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AllergicReactionsTextV100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445ECC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9991C74"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3A35B791" w14:textId="77777777" w:rsidTr="00B95D3A">
        <w:tc>
          <w:tcPr>
            <w:tcW w:w="3060" w:type="dxa"/>
            <w:tcBorders>
              <w:top w:val="single" w:sz="2" w:space="0" w:color="auto"/>
              <w:left w:val="single" w:sz="2" w:space="0" w:color="auto"/>
              <w:bottom w:val="single" w:sz="2" w:space="0" w:color="auto"/>
              <w:right w:val="single" w:sz="2" w:space="0" w:color="auto"/>
            </w:tcBorders>
          </w:tcPr>
          <w:p w14:paraId="4AB8A40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878677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AnalysisInvestigationTextV100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E264DC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E825CF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05BF3E7" w14:textId="77777777" w:rsidTr="00B95D3A">
        <w:tc>
          <w:tcPr>
            <w:tcW w:w="3060" w:type="dxa"/>
            <w:tcBorders>
              <w:top w:val="single" w:sz="2" w:space="0" w:color="auto"/>
              <w:left w:val="single" w:sz="2" w:space="0" w:color="auto"/>
              <w:bottom w:val="single" w:sz="2" w:space="0" w:color="auto"/>
              <w:right w:val="single" w:sz="2" w:space="0" w:color="auto"/>
            </w:tcBorders>
          </w:tcPr>
          <w:p w14:paraId="39CFF9D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AB151F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ClinicalDiagnosisV100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FA3A51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4021E94"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744F2E16" w14:textId="77777777" w:rsidTr="00B95D3A">
        <w:tc>
          <w:tcPr>
            <w:tcW w:w="3060" w:type="dxa"/>
            <w:tcBorders>
              <w:top w:val="single" w:sz="2" w:space="0" w:color="auto"/>
              <w:left w:val="single" w:sz="2" w:space="0" w:color="auto"/>
              <w:bottom w:val="single" w:sz="2" w:space="0" w:color="auto"/>
              <w:right w:val="single" w:sz="2" w:space="0" w:color="auto"/>
            </w:tcBorders>
          </w:tcPr>
          <w:p w14:paraId="02A89A1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92D496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StayAtHospitalSimpleV100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96548A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DA1693D"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4106A4E" w14:textId="77777777" w:rsidTr="00B95D3A">
        <w:tc>
          <w:tcPr>
            <w:tcW w:w="3060" w:type="dxa"/>
            <w:tcBorders>
              <w:top w:val="single" w:sz="2" w:space="0" w:color="auto"/>
              <w:left w:val="single" w:sz="2" w:space="0" w:color="auto"/>
              <w:bottom w:val="single" w:sz="2" w:space="0" w:color="auto"/>
              <w:right w:val="single" w:sz="2" w:space="0" w:color="auto"/>
            </w:tcBorders>
          </w:tcPr>
          <w:p w14:paraId="1CA7F58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2833FD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StatusAnamnesisV100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035085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D8E383D"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5261563" w14:textId="77777777" w:rsidTr="00B95D3A">
        <w:tc>
          <w:tcPr>
            <w:tcW w:w="3060" w:type="dxa"/>
            <w:tcBorders>
              <w:top w:val="single" w:sz="2" w:space="0" w:color="auto"/>
              <w:left w:val="single" w:sz="2" w:space="0" w:color="auto"/>
              <w:bottom w:val="single" w:sz="2" w:space="0" w:color="auto"/>
              <w:right w:val="single" w:sz="2" w:space="0" w:color="auto"/>
            </w:tcBorders>
          </w:tcPr>
          <w:p w14:paraId="14CB0CC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CB5EAF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ProceduresOperationsTheraphyTextV100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A04A45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F21221A"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300B6274" w14:textId="77777777" w:rsidTr="00B95D3A">
        <w:tc>
          <w:tcPr>
            <w:tcW w:w="3060" w:type="dxa"/>
            <w:tcBorders>
              <w:top w:val="single" w:sz="2" w:space="0" w:color="auto"/>
              <w:left w:val="single" w:sz="2" w:space="0" w:color="auto"/>
              <w:bottom w:val="single" w:sz="2" w:space="0" w:color="auto"/>
              <w:right w:val="single" w:sz="2" w:space="0" w:color="auto"/>
            </w:tcBorders>
          </w:tcPr>
          <w:p w14:paraId="310F5DE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lastRenderedPageBreak/>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592C9E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FamilyDoctorInformationV100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B57777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58F931C"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F2DE076" w14:textId="77777777" w:rsidTr="00B95D3A">
        <w:tc>
          <w:tcPr>
            <w:tcW w:w="3060" w:type="dxa"/>
            <w:tcBorders>
              <w:top w:val="single" w:sz="2" w:space="0" w:color="auto"/>
              <w:left w:val="single" w:sz="2" w:space="0" w:color="auto"/>
              <w:bottom w:val="single" w:sz="2" w:space="0" w:color="auto"/>
              <w:right w:val="single" w:sz="2" w:space="0" w:color="auto"/>
            </w:tcBorders>
          </w:tcPr>
          <w:p w14:paraId="3FCCC85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E2EA76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ForwardingToHospitalInformationV100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ED895D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5F97C9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06F579B7" w14:textId="77777777" w:rsidTr="00B95D3A">
        <w:tc>
          <w:tcPr>
            <w:tcW w:w="3060" w:type="dxa"/>
            <w:tcBorders>
              <w:top w:val="single" w:sz="2" w:space="0" w:color="auto"/>
              <w:left w:val="single" w:sz="2" w:space="0" w:color="auto"/>
              <w:bottom w:val="single" w:sz="2" w:space="0" w:color="auto"/>
              <w:right w:val="single" w:sz="2" w:space="0" w:color="auto"/>
            </w:tcBorders>
          </w:tcPr>
          <w:p w14:paraId="0E08D16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35641A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ImmunizationFactInfoTextV100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F213FF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9A0C013"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17250534" w14:textId="77777777" w:rsidTr="00B95D3A">
        <w:tc>
          <w:tcPr>
            <w:tcW w:w="3060" w:type="dxa"/>
            <w:tcBorders>
              <w:top w:val="single" w:sz="2" w:space="0" w:color="auto"/>
              <w:left w:val="single" w:sz="2" w:space="0" w:color="auto"/>
              <w:bottom w:val="single" w:sz="2" w:space="0" w:color="auto"/>
              <w:right w:val="single" w:sz="2" w:space="0" w:color="auto"/>
            </w:tcBorders>
          </w:tcPr>
          <w:p w14:paraId="124B08A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39861E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HeaderExtentionsV100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7F00C2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F0FAB2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71"/>
    </w:tbl>
    <w:p w14:paraId="02456B3E" w14:textId="77777777" w:rsidR="00DE52FD" w:rsidRDefault="00DE52FD" w:rsidP="00DE52FD">
      <w:pPr>
        <w:rPr>
          <w:rFonts w:ascii="Times New Roman" w:eastAsia="Times New Roman" w:hAnsi="Times New Roman" w:cs="Times New Roman"/>
        </w:rPr>
      </w:pPr>
    </w:p>
    <w:bookmarkStart w:id="72" w:name="BKM_9E0ECBD3_F8E5_44c5_86AF_2B300D4C2FE8"/>
    <w:p w14:paraId="3C2FEAB6" w14:textId="77777777" w:rsidR="00DE52FD" w:rsidRDefault="00DE52FD" w:rsidP="00DE52FD">
      <w:pPr>
        <w:pStyle w:val="Heading3"/>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DischargeSummaryHEADER</w:t>
      </w:r>
      <w:r>
        <w:rPr>
          <w:b/>
          <w:bCs w:val="0"/>
          <w:sz w:val="20"/>
          <w:szCs w:val="20"/>
        </w:rPr>
        <w:fldChar w:fldCharType="end"/>
      </w:r>
      <w:r>
        <w:rPr>
          <w:rFonts w:eastAsia="Times New Roman"/>
        </w:rPr>
        <w:t xml:space="preserve"> -  </w:t>
      </w:r>
    </w:p>
    <w:p w14:paraId="154C2303"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«Functional»</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24E7DADF"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p w14:paraId="6DC45A00"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733C60D"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0BDACA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2795903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FCA1FAA"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82D918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77DEB16B" w14:textId="77777777" w:rsidTr="00B95D3A">
        <w:tc>
          <w:tcPr>
            <w:tcW w:w="3060" w:type="dxa"/>
            <w:tcBorders>
              <w:top w:val="single" w:sz="2" w:space="0" w:color="auto"/>
              <w:left w:val="single" w:sz="2" w:space="0" w:color="auto"/>
              <w:bottom w:val="single" w:sz="2" w:space="0" w:color="auto"/>
              <w:right w:val="single" w:sz="2" w:space="0" w:color="auto"/>
            </w:tcBorders>
          </w:tcPr>
          <w:p w14:paraId="68419F9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894268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DischargeSummaryHEADER</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6976F4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A95976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36AD0252" w14:textId="77777777" w:rsidTr="00B95D3A">
        <w:tc>
          <w:tcPr>
            <w:tcW w:w="3060" w:type="dxa"/>
            <w:tcBorders>
              <w:top w:val="single" w:sz="2" w:space="0" w:color="auto"/>
              <w:left w:val="single" w:sz="2" w:space="0" w:color="auto"/>
              <w:bottom w:val="single" w:sz="2" w:space="0" w:color="auto"/>
              <w:right w:val="single" w:sz="2" w:space="0" w:color="auto"/>
            </w:tcBorders>
          </w:tcPr>
          <w:p w14:paraId="3549560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DischargeSummaryHEADER</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97508D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9E17EA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AC4458C"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0F5DE5FC" w14:textId="77777777" w:rsidTr="00B95D3A">
        <w:tc>
          <w:tcPr>
            <w:tcW w:w="3060" w:type="dxa"/>
            <w:tcBorders>
              <w:top w:val="single" w:sz="2" w:space="0" w:color="auto"/>
              <w:left w:val="single" w:sz="2" w:space="0" w:color="auto"/>
              <w:bottom w:val="single" w:sz="2" w:space="0" w:color="auto"/>
              <w:right w:val="single" w:sz="2" w:space="0" w:color="auto"/>
            </w:tcBorders>
          </w:tcPr>
          <w:p w14:paraId="263EE44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DischargeSummaryPatientData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5C90FA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DischargeSummaryHEADER</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D6A3D8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FC839C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3D7D3A9A" w14:textId="77777777" w:rsidTr="00B95D3A">
        <w:tc>
          <w:tcPr>
            <w:tcW w:w="3060" w:type="dxa"/>
            <w:tcBorders>
              <w:top w:val="single" w:sz="2" w:space="0" w:color="auto"/>
              <w:left w:val="single" w:sz="2" w:space="0" w:color="auto"/>
              <w:bottom w:val="single" w:sz="2" w:space="0" w:color="auto"/>
              <w:right w:val="single" w:sz="2" w:space="0" w:color="auto"/>
            </w:tcBorders>
          </w:tcPr>
          <w:p w14:paraId="204CA1B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DischargeSummaryHospitalOrganizationData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6E54AB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DischargeSummaryHEADER</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57028C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AD8E2B0"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083DF66C" w14:textId="77777777" w:rsidR="00DE52FD" w:rsidRDefault="00DE52FD" w:rsidP="00DE52FD">
      <w:pPr>
        <w:rPr>
          <w:rFonts w:ascii="Times New Roman" w:eastAsia="Times New Roman" w:hAnsi="Times New Roman" w:cs="Times New Roman"/>
        </w:rPr>
      </w:pPr>
      <w:bookmarkStart w:id="73" w:name="BKM_66F9069A_A663_412f_A3FD_D30CB337E82B"/>
    </w:p>
    <w:p w14:paraId="4C2343DB"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DischargeSummaryHEADER</w:t>
      </w:r>
      <w:r>
        <w:rPr>
          <w:rFonts w:ascii="Calibri" w:eastAsia="Times New Roman" w:hAnsi="Calibri" w:cs="Calibri"/>
          <w:b/>
          <w:bCs/>
        </w:rPr>
        <w:fldChar w:fldCharType="end"/>
      </w:r>
    </w:p>
    <w:p w14:paraId="7FEF125B"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11A0192F" w14:textId="243EEA8C" w:rsidR="00DE52FD" w:rsidRDefault="00DE52FD" w:rsidP="00DE52FD">
      <w:pPr>
        <w:jc w:val="center"/>
        <w:rPr>
          <w:rFonts w:ascii="Calibri" w:eastAsia="Times New Roman" w:hAnsi="Calibri" w:cs="Calibri"/>
          <w:lang w:val="en-US"/>
        </w:rPr>
      </w:pPr>
      <w:r>
        <w:rPr>
          <w:noProof/>
          <w:lang w:eastAsia="lv-LV"/>
        </w:rPr>
        <w:drawing>
          <wp:inline distT="0" distB="0" distL="0" distR="0" wp14:anchorId="4E3E247D" wp14:editId="26DA6AC6">
            <wp:extent cx="3921125" cy="2304415"/>
            <wp:effectExtent l="0" t="0" r="3175" b="635"/>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3921125" cy="2304415"/>
                    </a:xfrm>
                    <a:prstGeom prst="rect">
                      <a:avLst/>
                    </a:prstGeom>
                    <a:noFill/>
                    <a:ln>
                      <a:noFill/>
                    </a:ln>
                  </pic:spPr>
                </pic:pic>
              </a:graphicData>
            </a:graphic>
          </wp:inline>
        </w:drawing>
      </w:r>
    </w:p>
    <w:p w14:paraId="45F2D7BF"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5. attēls</w:t>
      </w:r>
    </w:p>
    <w:p w14:paraId="104B92A8"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73"/>
    </w:p>
    <w:bookmarkStart w:id="74" w:name="BKM_5BB83BC5_1B55_4675_A4E6_52C3559B9CF7"/>
    <w:p w14:paraId="3E45E975"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DischargeSummary-ClinicalDocumentStart</w:t>
      </w:r>
      <w:r>
        <w:rPr>
          <w:b/>
          <w:bCs w:val="0"/>
          <w:sz w:val="20"/>
          <w:szCs w:val="20"/>
        </w:rPr>
        <w:fldChar w:fldCharType="end"/>
      </w:r>
      <w:r>
        <w:rPr>
          <w:rFonts w:eastAsia="Times New Roman"/>
        </w:rPr>
        <w:t xml:space="preserve"> -  </w:t>
      </w:r>
    </w:p>
    <w:p w14:paraId="1B1A10B6"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«Functional»</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51FFDC79"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p w14:paraId="5FB9FD4D"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5FE5F04"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7D3749A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4D11DEA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1980CC7"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12F132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578D3AF8" w14:textId="77777777" w:rsidTr="00B95D3A">
        <w:tc>
          <w:tcPr>
            <w:tcW w:w="3060" w:type="dxa"/>
            <w:tcBorders>
              <w:top w:val="single" w:sz="2" w:space="0" w:color="auto"/>
              <w:left w:val="single" w:sz="2" w:space="0" w:color="auto"/>
              <w:bottom w:val="single" w:sz="2" w:space="0" w:color="auto"/>
              <w:right w:val="single" w:sz="2" w:space="0" w:color="auto"/>
            </w:tcBorders>
          </w:tcPr>
          <w:p w14:paraId="0A8FD78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B4B0D9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DischargeSummaryHEADER</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95459D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4082556"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64E1FE5A" w14:textId="77777777" w:rsidTr="00B95D3A">
        <w:tc>
          <w:tcPr>
            <w:tcW w:w="3060" w:type="dxa"/>
            <w:tcBorders>
              <w:top w:val="single" w:sz="2" w:space="0" w:color="auto"/>
              <w:left w:val="single" w:sz="2" w:space="0" w:color="auto"/>
              <w:bottom w:val="single" w:sz="2" w:space="0" w:color="auto"/>
              <w:right w:val="single" w:sz="2" w:space="0" w:color="auto"/>
            </w:tcBorders>
          </w:tcPr>
          <w:p w14:paraId="601C170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0AD618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ClinicalDocument/id</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6846CE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1521450"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7E43CD60" w14:textId="77777777" w:rsidTr="00B95D3A">
        <w:tc>
          <w:tcPr>
            <w:tcW w:w="3060" w:type="dxa"/>
            <w:tcBorders>
              <w:top w:val="single" w:sz="2" w:space="0" w:color="auto"/>
              <w:left w:val="single" w:sz="2" w:space="0" w:color="auto"/>
              <w:bottom w:val="single" w:sz="2" w:space="0" w:color="auto"/>
              <w:right w:val="single" w:sz="2" w:space="0" w:color="auto"/>
            </w:tcBorders>
          </w:tcPr>
          <w:p w14:paraId="4CE7B2D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lastRenderedPageBreak/>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FC59EE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ClinicalDocument/languageCode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B6DDCD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0BEAEC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1E07319A" w14:textId="77777777" w:rsidTr="00B95D3A">
        <w:tc>
          <w:tcPr>
            <w:tcW w:w="3060" w:type="dxa"/>
            <w:tcBorders>
              <w:top w:val="single" w:sz="2" w:space="0" w:color="auto"/>
              <w:left w:val="single" w:sz="2" w:space="0" w:color="auto"/>
              <w:bottom w:val="single" w:sz="2" w:space="0" w:color="auto"/>
              <w:right w:val="single" w:sz="2" w:space="0" w:color="auto"/>
            </w:tcBorders>
          </w:tcPr>
          <w:p w14:paraId="0A2AC7D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6419FE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ClinicalDocument/confidentialityCode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EA14DF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D38FB22"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61EE807" w14:textId="77777777" w:rsidTr="00B95D3A">
        <w:tc>
          <w:tcPr>
            <w:tcW w:w="3060" w:type="dxa"/>
            <w:tcBorders>
              <w:top w:val="single" w:sz="2" w:space="0" w:color="auto"/>
              <w:left w:val="single" w:sz="2" w:space="0" w:color="auto"/>
              <w:bottom w:val="single" w:sz="2" w:space="0" w:color="auto"/>
              <w:right w:val="single" w:sz="2" w:space="0" w:color="auto"/>
            </w:tcBorders>
          </w:tcPr>
          <w:p w14:paraId="1506AA2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BBA5F6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ClinicalDocument/versionNumber</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7EAC5F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4B95C84"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36297EFC" w14:textId="77777777" w:rsidTr="00B95D3A">
        <w:tc>
          <w:tcPr>
            <w:tcW w:w="3060" w:type="dxa"/>
            <w:tcBorders>
              <w:top w:val="single" w:sz="2" w:space="0" w:color="auto"/>
              <w:left w:val="single" w:sz="2" w:space="0" w:color="auto"/>
              <w:bottom w:val="single" w:sz="2" w:space="0" w:color="auto"/>
              <w:right w:val="single" w:sz="2" w:space="0" w:color="auto"/>
            </w:tcBorders>
          </w:tcPr>
          <w:p w14:paraId="7AB8379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839C75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ClinicalDocument/code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BA2327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8761C54"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033E7FD2" w14:textId="77777777" w:rsidTr="00B95D3A">
        <w:tc>
          <w:tcPr>
            <w:tcW w:w="3060" w:type="dxa"/>
            <w:tcBorders>
              <w:top w:val="single" w:sz="2" w:space="0" w:color="auto"/>
              <w:left w:val="single" w:sz="2" w:space="0" w:color="auto"/>
              <w:bottom w:val="single" w:sz="2" w:space="0" w:color="auto"/>
              <w:right w:val="single" w:sz="2" w:space="0" w:color="auto"/>
            </w:tcBorders>
          </w:tcPr>
          <w:p w14:paraId="70F9536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8025A2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ClinicalDocument/effectiveTime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D4A91F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0CEA93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790A0C0D" w14:textId="77777777" w:rsidTr="00B95D3A">
        <w:tc>
          <w:tcPr>
            <w:tcW w:w="3060" w:type="dxa"/>
            <w:tcBorders>
              <w:top w:val="single" w:sz="2" w:space="0" w:color="auto"/>
              <w:left w:val="single" w:sz="2" w:space="0" w:color="auto"/>
              <w:bottom w:val="single" w:sz="2" w:space="0" w:color="auto"/>
              <w:right w:val="single" w:sz="2" w:space="0" w:color="auto"/>
            </w:tcBorders>
          </w:tcPr>
          <w:p w14:paraId="0FBA50C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9BA236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ClinicalDocument/setId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4EC5AD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A64D34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A55BE13" w14:textId="77777777" w:rsidTr="00B95D3A">
        <w:tc>
          <w:tcPr>
            <w:tcW w:w="3060" w:type="dxa"/>
            <w:tcBorders>
              <w:top w:val="single" w:sz="2" w:space="0" w:color="auto"/>
              <w:left w:val="single" w:sz="2" w:space="0" w:color="auto"/>
              <w:bottom w:val="single" w:sz="2" w:space="0" w:color="auto"/>
              <w:right w:val="single" w:sz="2" w:space="0" w:color="auto"/>
            </w:tcBorders>
          </w:tcPr>
          <w:p w14:paraId="117D56F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07D3E1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ClinicalDocument/title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FC3800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A1247B4"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7B1D8DD" w14:textId="77777777" w:rsidTr="00B95D3A">
        <w:tc>
          <w:tcPr>
            <w:tcW w:w="3060" w:type="dxa"/>
            <w:tcBorders>
              <w:top w:val="single" w:sz="2" w:space="0" w:color="auto"/>
              <w:left w:val="single" w:sz="2" w:space="0" w:color="auto"/>
              <w:bottom w:val="single" w:sz="2" w:space="0" w:color="auto"/>
              <w:right w:val="single" w:sz="2" w:space="0" w:color="auto"/>
            </w:tcBorders>
          </w:tcPr>
          <w:p w14:paraId="3669B82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0CA23B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ClinicalDocument/templateId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5C990E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0C9C5B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1833F69" w14:textId="77777777" w:rsidTr="00B95D3A">
        <w:tc>
          <w:tcPr>
            <w:tcW w:w="3060" w:type="dxa"/>
            <w:tcBorders>
              <w:top w:val="single" w:sz="2" w:space="0" w:color="auto"/>
              <w:left w:val="single" w:sz="2" w:space="0" w:color="auto"/>
              <w:bottom w:val="single" w:sz="2" w:space="0" w:color="auto"/>
              <w:right w:val="single" w:sz="2" w:space="0" w:color="auto"/>
            </w:tcBorders>
          </w:tcPr>
          <w:p w14:paraId="6CD96DA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C50719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ClinicalDocument/typeID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5218FA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391F57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43245CD0" w14:textId="77777777" w:rsidR="00DE52FD" w:rsidRDefault="00DE52FD" w:rsidP="00DE52FD">
      <w:pPr>
        <w:rPr>
          <w:rFonts w:ascii="Times New Roman" w:eastAsia="Times New Roman" w:hAnsi="Times New Roman" w:cs="Times New Roman"/>
        </w:rPr>
      </w:pPr>
      <w:bookmarkStart w:id="75" w:name="BKM_71561D99_4C18_461a_8FC4_786C4546DBAD"/>
    </w:p>
    <w:p w14:paraId="65095DD8"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DSClinicalDocumentStart</w:t>
      </w:r>
      <w:r>
        <w:rPr>
          <w:rFonts w:ascii="Calibri" w:eastAsia="Times New Roman" w:hAnsi="Calibri" w:cs="Calibri"/>
          <w:b/>
          <w:bCs/>
        </w:rPr>
        <w:fldChar w:fldCharType="end"/>
      </w:r>
    </w:p>
    <w:p w14:paraId="33620FD8"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5406AC48" w14:textId="1A7B012B" w:rsidR="00DE52FD" w:rsidRDefault="00DE52FD" w:rsidP="00DE52FD">
      <w:pPr>
        <w:jc w:val="center"/>
        <w:rPr>
          <w:rFonts w:ascii="Calibri" w:eastAsia="Times New Roman" w:hAnsi="Calibri" w:cs="Calibri"/>
          <w:lang w:val="en-US"/>
        </w:rPr>
      </w:pPr>
      <w:r>
        <w:rPr>
          <w:noProof/>
          <w:lang w:eastAsia="lv-LV"/>
        </w:rPr>
        <w:lastRenderedPageBreak/>
        <w:drawing>
          <wp:inline distT="0" distB="0" distL="0" distR="0" wp14:anchorId="410AB204" wp14:editId="5961DD7E">
            <wp:extent cx="4893945" cy="5706110"/>
            <wp:effectExtent l="0" t="0" r="1905" b="8890"/>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4893945" cy="5706110"/>
                    </a:xfrm>
                    <a:prstGeom prst="rect">
                      <a:avLst/>
                    </a:prstGeom>
                    <a:noFill/>
                    <a:ln>
                      <a:noFill/>
                    </a:ln>
                  </pic:spPr>
                </pic:pic>
              </a:graphicData>
            </a:graphic>
          </wp:inline>
        </w:drawing>
      </w:r>
    </w:p>
    <w:p w14:paraId="1F0C25B1"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6. attēls</w:t>
      </w:r>
    </w:p>
    <w:p w14:paraId="300EC17B"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75"/>
    </w:p>
    <w:bookmarkStart w:id="76" w:name="BKM_477F9B3B_6C79_4187_A2F7_61DBABDA8287"/>
    <w:p w14:paraId="41215EC8"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ClinicalDocument/code</w:t>
      </w:r>
      <w:r>
        <w:rPr>
          <w:b/>
          <w:bCs/>
          <w:i/>
          <w:iCs/>
          <w:sz w:val="20"/>
          <w:szCs w:val="20"/>
        </w:rPr>
        <w:fldChar w:fldCharType="end"/>
      </w:r>
      <w:r>
        <w:rPr>
          <w:rFonts w:eastAsia="Times New Roman"/>
        </w:rPr>
        <w:t xml:space="preserve"> -  </w:t>
      </w:r>
    </w:p>
    <w:p w14:paraId="383DE2FE"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939F6ED"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42F5D48E"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7FC2B4F7"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6BA563E2"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78349DFC" w14:textId="77777777" w:rsidTr="00B95D3A">
        <w:tc>
          <w:tcPr>
            <w:tcW w:w="3150" w:type="dxa"/>
            <w:tcBorders>
              <w:top w:val="single" w:sz="2" w:space="0" w:color="auto"/>
              <w:left w:val="single" w:sz="2" w:space="0" w:color="auto"/>
              <w:bottom w:val="single" w:sz="2" w:space="0" w:color="auto"/>
              <w:right w:val="single" w:sz="2" w:space="0" w:color="auto"/>
            </w:tcBorders>
          </w:tcPr>
          <w:p w14:paraId="6BE8246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attribute_codeSystem</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3C85A1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1.3.6.1.4.1.38760.2.21</w:t>
            </w:r>
            <w:r>
              <w:fldChar w:fldCharType="end"/>
            </w:r>
          </w:p>
        </w:tc>
      </w:tr>
    </w:tbl>
    <w:p w14:paraId="159DBBE5"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18B0638C"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F3DF0A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6646BDF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2F29182"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EC50DD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2FF09B65" w14:textId="77777777" w:rsidTr="00B95D3A">
        <w:tc>
          <w:tcPr>
            <w:tcW w:w="3060" w:type="dxa"/>
            <w:tcBorders>
              <w:top w:val="single" w:sz="2" w:space="0" w:color="auto"/>
              <w:left w:val="single" w:sz="2" w:space="0" w:color="auto"/>
              <w:bottom w:val="single" w:sz="2" w:space="0" w:color="auto"/>
              <w:right w:val="single" w:sz="2" w:space="0" w:color="auto"/>
            </w:tcBorders>
          </w:tcPr>
          <w:p w14:paraId="41E7AA2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F769DA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ClinicalDocument/code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48A546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9D4B355"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76"/>
    </w:tbl>
    <w:p w14:paraId="3C865186" w14:textId="77777777" w:rsidR="00DE52FD" w:rsidRDefault="00DE52FD" w:rsidP="00DE52FD">
      <w:pPr>
        <w:rPr>
          <w:rFonts w:ascii="Times New Roman" w:eastAsia="Times New Roman" w:hAnsi="Times New Roman" w:cs="Times New Roman"/>
        </w:rPr>
      </w:pPr>
    </w:p>
    <w:bookmarkStart w:id="77" w:name="BKM_D0962F14_D885_4175_B7FD_45EE67818553"/>
    <w:p w14:paraId="07F267BC"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ClinicalDocument/confidentialityCode</w:t>
      </w:r>
      <w:r>
        <w:rPr>
          <w:b/>
          <w:bCs/>
          <w:i/>
          <w:iCs/>
          <w:sz w:val="20"/>
          <w:szCs w:val="20"/>
        </w:rPr>
        <w:fldChar w:fldCharType="end"/>
      </w:r>
      <w:r>
        <w:rPr>
          <w:rFonts w:eastAsia="Times New Roman"/>
        </w:rPr>
        <w:t xml:space="preserve"> -  </w:t>
      </w:r>
    </w:p>
    <w:p w14:paraId="798259E8"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8C0057B"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4672F4E2"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199EFE40"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038CAA6E"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A11DC1D" w14:textId="77777777" w:rsidTr="00B95D3A">
        <w:tc>
          <w:tcPr>
            <w:tcW w:w="3150" w:type="dxa"/>
            <w:tcBorders>
              <w:top w:val="single" w:sz="2" w:space="0" w:color="auto"/>
              <w:left w:val="single" w:sz="2" w:space="0" w:color="auto"/>
              <w:bottom w:val="single" w:sz="2" w:space="0" w:color="auto"/>
              <w:right w:val="single" w:sz="2" w:space="0" w:color="auto"/>
            </w:tcBorders>
          </w:tcPr>
          <w:p w14:paraId="4329616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attribute_codeSystem</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58AD4C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2.16.840.1.113883.5.25</w:t>
            </w:r>
            <w:r>
              <w:fldChar w:fldCharType="end"/>
            </w:r>
          </w:p>
        </w:tc>
      </w:tr>
      <w:tr w:rsidR="00DE52FD" w14:paraId="3E22234A" w14:textId="77777777" w:rsidTr="00B95D3A">
        <w:tc>
          <w:tcPr>
            <w:tcW w:w="3150" w:type="dxa"/>
            <w:tcBorders>
              <w:top w:val="single" w:sz="2" w:space="0" w:color="auto"/>
              <w:left w:val="single" w:sz="2" w:space="0" w:color="auto"/>
              <w:bottom w:val="single" w:sz="2" w:space="0" w:color="auto"/>
              <w:right w:val="single" w:sz="2" w:space="0" w:color="auto"/>
            </w:tcBorders>
          </w:tcPr>
          <w:p w14:paraId="7A362E1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code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B93BF6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N</w:t>
            </w:r>
            <w:r>
              <w:fldChar w:fldCharType="end"/>
            </w:r>
          </w:p>
        </w:tc>
      </w:tr>
      <w:tr w:rsidR="00DE52FD" w14:paraId="28E7763C" w14:textId="77777777" w:rsidTr="00B95D3A">
        <w:tc>
          <w:tcPr>
            <w:tcW w:w="3150" w:type="dxa"/>
            <w:tcBorders>
              <w:top w:val="single" w:sz="2" w:space="0" w:color="auto"/>
              <w:left w:val="single" w:sz="2" w:space="0" w:color="auto"/>
              <w:bottom w:val="single" w:sz="2" w:space="0" w:color="auto"/>
              <w:right w:val="single" w:sz="2" w:space="0" w:color="auto"/>
            </w:tcBorders>
          </w:tcPr>
          <w:p w14:paraId="3EB09E0E" w14:textId="77777777" w:rsidR="00DE52FD" w:rsidRDefault="00DE52FD" w:rsidP="00B95D3A">
            <w:pPr>
              <w:rPr>
                <w:rFonts w:ascii="Calibri" w:eastAsia="Times New Roman" w:hAnsi="Calibri" w:cs="Calibri"/>
              </w:rPr>
            </w:pPr>
            <w:r>
              <w:lastRenderedPageBreak/>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displayName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8AC669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Normal</w:t>
            </w:r>
            <w:r>
              <w:fldChar w:fldCharType="end"/>
            </w:r>
          </w:p>
        </w:tc>
      </w:tr>
    </w:tbl>
    <w:p w14:paraId="52AFA00E"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58298BDA"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69C252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F49605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D01E563"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CC9E38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542261EC" w14:textId="77777777" w:rsidTr="00B95D3A">
        <w:tc>
          <w:tcPr>
            <w:tcW w:w="3060" w:type="dxa"/>
            <w:tcBorders>
              <w:top w:val="single" w:sz="2" w:space="0" w:color="auto"/>
              <w:left w:val="single" w:sz="2" w:space="0" w:color="auto"/>
              <w:bottom w:val="single" w:sz="2" w:space="0" w:color="auto"/>
              <w:right w:val="single" w:sz="2" w:space="0" w:color="auto"/>
            </w:tcBorders>
          </w:tcPr>
          <w:p w14:paraId="4CE708A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644D6E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ClinicalDocument/confidentialityCode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9F6022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DBDC45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77"/>
    </w:tbl>
    <w:p w14:paraId="46138189" w14:textId="77777777" w:rsidR="00DE52FD" w:rsidRDefault="00DE52FD" w:rsidP="00DE52FD">
      <w:pPr>
        <w:rPr>
          <w:rFonts w:ascii="Times New Roman" w:eastAsia="Times New Roman" w:hAnsi="Times New Roman" w:cs="Times New Roman"/>
        </w:rPr>
      </w:pPr>
    </w:p>
    <w:bookmarkStart w:id="78" w:name="BKM_260BDC2E_E4D3_428b_B17D_B2BB5436C194"/>
    <w:p w14:paraId="755D46B3"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ClinicalDocument/effectiveTime</w:t>
      </w:r>
      <w:r>
        <w:rPr>
          <w:b/>
          <w:bCs/>
          <w:i/>
          <w:iCs/>
          <w:sz w:val="20"/>
          <w:szCs w:val="20"/>
        </w:rPr>
        <w:fldChar w:fldCharType="end"/>
      </w:r>
      <w:r>
        <w:rPr>
          <w:rFonts w:eastAsia="Times New Roman"/>
        </w:rPr>
        <w:t xml:space="preserve"> -  </w:t>
      </w:r>
    </w:p>
    <w:p w14:paraId="166E2A61"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B5C8DB4"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p w14:paraId="48B4EA49"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50193702"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F8CDFB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3A6E55B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5DBA4E6"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651EDB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9F61A05" w14:textId="77777777" w:rsidTr="00B95D3A">
        <w:tc>
          <w:tcPr>
            <w:tcW w:w="3060" w:type="dxa"/>
            <w:tcBorders>
              <w:top w:val="single" w:sz="2" w:space="0" w:color="auto"/>
              <w:left w:val="single" w:sz="2" w:space="0" w:color="auto"/>
              <w:bottom w:val="single" w:sz="2" w:space="0" w:color="auto"/>
              <w:right w:val="single" w:sz="2" w:space="0" w:color="auto"/>
            </w:tcBorders>
          </w:tcPr>
          <w:p w14:paraId="7260240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D53651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ClinicalDocument/effectiveTime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3599B3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FA36213"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78"/>
    </w:tbl>
    <w:p w14:paraId="4150DE40" w14:textId="77777777" w:rsidR="00DE52FD" w:rsidRDefault="00DE52FD" w:rsidP="00DE52FD">
      <w:pPr>
        <w:rPr>
          <w:rFonts w:ascii="Times New Roman" w:eastAsia="Times New Roman" w:hAnsi="Times New Roman" w:cs="Times New Roman"/>
        </w:rPr>
      </w:pPr>
    </w:p>
    <w:bookmarkStart w:id="79" w:name="BKM_32AB5D25_3A36_4fe4_8F10_D9BEBEFAAAE6"/>
    <w:p w14:paraId="566B0C13"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ClinicalDocument/id</w:t>
      </w:r>
      <w:r>
        <w:rPr>
          <w:b/>
          <w:bCs/>
          <w:i/>
          <w:iCs/>
          <w:sz w:val="20"/>
          <w:szCs w:val="20"/>
        </w:rPr>
        <w:fldChar w:fldCharType="end"/>
      </w:r>
      <w:r>
        <w:rPr>
          <w:rFonts w:eastAsia="Times New Roman"/>
        </w:rPr>
        <w:t xml:space="preserve"> -  </w:t>
      </w:r>
    </w:p>
    <w:p w14:paraId="63BB1209"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AAFDB02" w14:textId="77777777" w:rsidR="00DE52FD" w:rsidRDefault="00DE52FD" w:rsidP="00DE52FD">
      <w:pPr>
        <w:rPr>
          <w:rFonts w:ascii="Calibri" w:eastAsia="Times New Roman" w:hAnsi="Calibri" w:cs="Calibri"/>
        </w:rPr>
      </w:pPr>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r>
        <w:rPr>
          <w:rFonts w:ascii="Calibri" w:eastAsia="Times New Roman" w:hAnsi="Calibri" w:cs="Calibri"/>
        </w:rPr>
        <w:t>Dokumenta unikālais identifikators</w:t>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795ECE0C"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771993E"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0C10BE3C"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758C7D59" w14:textId="77777777" w:rsidTr="00B95D3A">
        <w:tc>
          <w:tcPr>
            <w:tcW w:w="3150" w:type="dxa"/>
            <w:tcBorders>
              <w:top w:val="single" w:sz="2" w:space="0" w:color="auto"/>
              <w:left w:val="single" w:sz="2" w:space="0" w:color="auto"/>
              <w:bottom w:val="single" w:sz="2" w:space="0" w:color="auto"/>
              <w:right w:val="single" w:sz="2" w:space="0" w:color="auto"/>
            </w:tcBorders>
          </w:tcPr>
          <w:p w14:paraId="4513A2C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attribute_extension</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D58DFC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w:t>
            </w:r>
            <w:r>
              <w:fldChar w:fldCharType="end"/>
            </w:r>
          </w:p>
        </w:tc>
      </w:tr>
      <w:tr w:rsidR="00DE52FD" w14:paraId="30428BA5" w14:textId="77777777" w:rsidTr="00B95D3A">
        <w:tc>
          <w:tcPr>
            <w:tcW w:w="3150" w:type="dxa"/>
            <w:tcBorders>
              <w:top w:val="single" w:sz="2" w:space="0" w:color="auto"/>
              <w:left w:val="single" w:sz="2" w:space="0" w:color="auto"/>
              <w:bottom w:val="single" w:sz="2" w:space="0" w:color="auto"/>
              <w:right w:val="single" w:sz="2" w:space="0" w:color="auto"/>
            </w:tcBorders>
          </w:tcPr>
          <w:p w14:paraId="29B1ACC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attribute_root</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03F1CD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1.3.6.1.4.1.38760.3.4.5.1</w:t>
            </w:r>
            <w:r>
              <w:fldChar w:fldCharType="end"/>
            </w:r>
          </w:p>
        </w:tc>
      </w:tr>
    </w:tbl>
    <w:p w14:paraId="03F4187B"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4E681520"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465BCA8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4A74639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E1DA8EA"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2E60C0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287BB47E" w14:textId="77777777" w:rsidTr="00B95D3A">
        <w:tc>
          <w:tcPr>
            <w:tcW w:w="3060" w:type="dxa"/>
            <w:tcBorders>
              <w:top w:val="single" w:sz="2" w:space="0" w:color="auto"/>
              <w:left w:val="single" w:sz="2" w:space="0" w:color="auto"/>
              <w:bottom w:val="single" w:sz="2" w:space="0" w:color="auto"/>
              <w:right w:val="single" w:sz="2" w:space="0" w:color="auto"/>
            </w:tcBorders>
          </w:tcPr>
          <w:p w14:paraId="09FF496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1AF46D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ClinicalDocument/id</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C3E555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E5CC844"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79"/>
    </w:tbl>
    <w:p w14:paraId="2CC80CCF" w14:textId="77777777" w:rsidR="00DE52FD" w:rsidRDefault="00DE52FD" w:rsidP="00DE52FD">
      <w:pPr>
        <w:rPr>
          <w:rFonts w:ascii="Calibri" w:eastAsia="Times New Roman" w:hAnsi="Calibri" w:cs="Calibri"/>
        </w:rPr>
      </w:pPr>
    </w:p>
    <w:bookmarkStart w:id="80" w:name="BKM_53D8A65E_E7B6_4bd2_90D0_1417EC07CB30"/>
    <w:p w14:paraId="11A01C2C"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ClinicalDocument/languageCode</w:t>
      </w:r>
      <w:r>
        <w:rPr>
          <w:b/>
          <w:bCs/>
          <w:i/>
          <w:iCs/>
          <w:sz w:val="20"/>
          <w:szCs w:val="20"/>
        </w:rPr>
        <w:fldChar w:fldCharType="end"/>
      </w:r>
      <w:r>
        <w:rPr>
          <w:rFonts w:eastAsia="Times New Roman"/>
        </w:rPr>
        <w:t xml:space="preserve"> -  </w:t>
      </w:r>
    </w:p>
    <w:p w14:paraId="46657596"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D5CDEC6"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004647D0"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EDB1F42"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274AEBD6"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C988F65" w14:textId="77777777" w:rsidTr="00B95D3A">
        <w:tc>
          <w:tcPr>
            <w:tcW w:w="3150" w:type="dxa"/>
            <w:tcBorders>
              <w:top w:val="single" w:sz="2" w:space="0" w:color="auto"/>
              <w:left w:val="single" w:sz="2" w:space="0" w:color="auto"/>
              <w:bottom w:val="single" w:sz="2" w:space="0" w:color="auto"/>
              <w:right w:val="single" w:sz="2" w:space="0" w:color="auto"/>
            </w:tcBorders>
          </w:tcPr>
          <w:p w14:paraId="233DAC9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attribute_code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012CEE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LV</w:t>
            </w:r>
            <w:r>
              <w:fldChar w:fldCharType="end"/>
            </w:r>
          </w:p>
        </w:tc>
      </w:tr>
    </w:tbl>
    <w:p w14:paraId="43C1EBDC"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0695374"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01822C6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79EEC20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795CF52"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93F674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67DB3B22" w14:textId="77777777" w:rsidTr="00B95D3A">
        <w:tc>
          <w:tcPr>
            <w:tcW w:w="3060" w:type="dxa"/>
            <w:tcBorders>
              <w:top w:val="single" w:sz="2" w:space="0" w:color="auto"/>
              <w:left w:val="single" w:sz="2" w:space="0" w:color="auto"/>
              <w:bottom w:val="single" w:sz="2" w:space="0" w:color="auto"/>
              <w:right w:val="single" w:sz="2" w:space="0" w:color="auto"/>
            </w:tcBorders>
          </w:tcPr>
          <w:p w14:paraId="63B3420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EF841C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ClinicalDocument/languageCode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4FFA17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DE15088"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80"/>
    </w:tbl>
    <w:p w14:paraId="60787D5D" w14:textId="77777777" w:rsidR="00DE52FD" w:rsidRDefault="00DE52FD" w:rsidP="00DE52FD">
      <w:pPr>
        <w:rPr>
          <w:rFonts w:ascii="Times New Roman" w:eastAsia="Times New Roman" w:hAnsi="Times New Roman" w:cs="Times New Roman"/>
        </w:rPr>
      </w:pPr>
    </w:p>
    <w:bookmarkStart w:id="81" w:name="BKM_BF68135C_A643_4d72_A79E_2CC002B989D7"/>
    <w:p w14:paraId="096E35DA"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ClinicalDocument/setId</w:t>
      </w:r>
      <w:r>
        <w:rPr>
          <w:b/>
          <w:bCs/>
          <w:i/>
          <w:iCs/>
          <w:sz w:val="20"/>
          <w:szCs w:val="20"/>
        </w:rPr>
        <w:fldChar w:fldCharType="end"/>
      </w:r>
      <w:r>
        <w:rPr>
          <w:rFonts w:eastAsia="Times New Roman"/>
        </w:rPr>
        <w:t xml:space="preserve"> -  </w:t>
      </w:r>
    </w:p>
    <w:p w14:paraId="6414903C"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03EE35CD"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77B901C"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492B171"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6AAE3030"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684A345B" w14:textId="77777777" w:rsidTr="00B95D3A">
        <w:tc>
          <w:tcPr>
            <w:tcW w:w="3150" w:type="dxa"/>
            <w:tcBorders>
              <w:top w:val="single" w:sz="2" w:space="0" w:color="auto"/>
              <w:left w:val="single" w:sz="2" w:space="0" w:color="auto"/>
              <w:bottom w:val="single" w:sz="2" w:space="0" w:color="auto"/>
              <w:right w:val="single" w:sz="2" w:space="0" w:color="auto"/>
            </w:tcBorders>
          </w:tcPr>
          <w:p w14:paraId="1A54408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attribute_extension</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D3BC03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w:t>
            </w:r>
            <w:r>
              <w:fldChar w:fldCharType="end"/>
            </w:r>
          </w:p>
        </w:tc>
      </w:tr>
      <w:tr w:rsidR="00DE52FD" w14:paraId="33776D1F" w14:textId="77777777" w:rsidTr="00B95D3A">
        <w:tc>
          <w:tcPr>
            <w:tcW w:w="3150" w:type="dxa"/>
            <w:tcBorders>
              <w:top w:val="single" w:sz="2" w:space="0" w:color="auto"/>
              <w:left w:val="single" w:sz="2" w:space="0" w:color="auto"/>
              <w:bottom w:val="single" w:sz="2" w:space="0" w:color="auto"/>
              <w:right w:val="single" w:sz="2" w:space="0" w:color="auto"/>
            </w:tcBorders>
          </w:tcPr>
          <w:p w14:paraId="01C7653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attribute_root</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983E1B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1.3.6.1.4.1.38760.3.4.5.4</w:t>
            </w:r>
            <w:r>
              <w:fldChar w:fldCharType="end"/>
            </w:r>
          </w:p>
        </w:tc>
      </w:tr>
    </w:tbl>
    <w:p w14:paraId="07A212DC"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161B7B85"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6FBA382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5609B6F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DBC15FD"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3A46DF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537531FE" w14:textId="77777777" w:rsidTr="00B95D3A">
        <w:tc>
          <w:tcPr>
            <w:tcW w:w="3060" w:type="dxa"/>
            <w:tcBorders>
              <w:top w:val="single" w:sz="2" w:space="0" w:color="auto"/>
              <w:left w:val="single" w:sz="2" w:space="0" w:color="auto"/>
              <w:bottom w:val="single" w:sz="2" w:space="0" w:color="auto"/>
              <w:right w:val="single" w:sz="2" w:space="0" w:color="auto"/>
            </w:tcBorders>
          </w:tcPr>
          <w:p w14:paraId="375E482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703BC4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ClinicalDocument/setId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55B49D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A2C603F"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81"/>
    </w:tbl>
    <w:p w14:paraId="520BC6B2" w14:textId="77777777" w:rsidR="00DE52FD" w:rsidRDefault="00DE52FD" w:rsidP="00DE52FD">
      <w:pPr>
        <w:rPr>
          <w:rFonts w:ascii="Times New Roman" w:eastAsia="Times New Roman" w:hAnsi="Times New Roman" w:cs="Times New Roman"/>
        </w:rPr>
      </w:pPr>
    </w:p>
    <w:bookmarkStart w:id="82" w:name="BKM_717261CA_1577_4fcf_908C_EE20F11A2F14"/>
    <w:p w14:paraId="28D28A4F"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ClinicalDocument/templateId</w:t>
      </w:r>
      <w:r>
        <w:rPr>
          <w:b/>
          <w:bCs/>
          <w:i/>
          <w:iCs/>
          <w:sz w:val="20"/>
          <w:szCs w:val="20"/>
        </w:rPr>
        <w:fldChar w:fldCharType="end"/>
      </w:r>
      <w:r>
        <w:rPr>
          <w:rFonts w:eastAsia="Times New Roman"/>
        </w:rPr>
        <w:t xml:space="preserve"> -  </w:t>
      </w:r>
    </w:p>
    <w:p w14:paraId="3010C4E7"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0E5EA158"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72AC9A34"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F607520"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27A2365"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7E2518B8" w14:textId="77777777" w:rsidTr="00B95D3A">
        <w:tc>
          <w:tcPr>
            <w:tcW w:w="3150" w:type="dxa"/>
            <w:tcBorders>
              <w:top w:val="single" w:sz="2" w:space="0" w:color="auto"/>
              <w:left w:val="single" w:sz="2" w:space="0" w:color="auto"/>
              <w:bottom w:val="single" w:sz="2" w:space="0" w:color="auto"/>
              <w:right w:val="single" w:sz="2" w:space="0" w:color="auto"/>
            </w:tcBorders>
          </w:tcPr>
          <w:p w14:paraId="62A4A5C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attribute_root</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1791B9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1.3.6.1.4.1.38761.1.2.1.3.1</w:t>
            </w:r>
            <w:r>
              <w:fldChar w:fldCharType="end"/>
            </w:r>
          </w:p>
        </w:tc>
      </w:tr>
    </w:tbl>
    <w:p w14:paraId="70323E02"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D9BED0B"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281B39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lastRenderedPageBreak/>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54D43C4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D18D950"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D55BF6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27F9C43D" w14:textId="77777777" w:rsidTr="00B95D3A">
        <w:tc>
          <w:tcPr>
            <w:tcW w:w="3060" w:type="dxa"/>
            <w:tcBorders>
              <w:top w:val="single" w:sz="2" w:space="0" w:color="auto"/>
              <w:left w:val="single" w:sz="2" w:space="0" w:color="auto"/>
              <w:bottom w:val="single" w:sz="2" w:space="0" w:color="auto"/>
              <w:right w:val="single" w:sz="2" w:space="0" w:color="auto"/>
            </w:tcBorders>
          </w:tcPr>
          <w:p w14:paraId="31E17BC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255CD9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ClinicalDocument/templateId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0BD0D5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FB4D91C"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82"/>
    </w:tbl>
    <w:p w14:paraId="33EA336D" w14:textId="77777777" w:rsidR="00DE52FD" w:rsidRDefault="00DE52FD" w:rsidP="00DE52FD">
      <w:pPr>
        <w:rPr>
          <w:rFonts w:ascii="Times New Roman" w:eastAsia="Times New Roman" w:hAnsi="Times New Roman" w:cs="Times New Roman"/>
        </w:rPr>
      </w:pPr>
    </w:p>
    <w:bookmarkStart w:id="83" w:name="BKM_15606A27_44B5_4dab_ADE5_4AC561A23444"/>
    <w:p w14:paraId="3AC39937"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ClinicalDocument/title</w:t>
      </w:r>
      <w:r>
        <w:rPr>
          <w:b/>
          <w:bCs/>
          <w:i/>
          <w:iCs/>
          <w:sz w:val="20"/>
          <w:szCs w:val="20"/>
        </w:rPr>
        <w:fldChar w:fldCharType="end"/>
      </w:r>
      <w:r>
        <w:rPr>
          <w:rFonts w:eastAsia="Times New Roman"/>
        </w:rPr>
        <w:t xml:space="preserve"> -  </w:t>
      </w:r>
    </w:p>
    <w:p w14:paraId="7CD9AACB"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57A2974"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11229739"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7A951CC8"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457E1619"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377CF19" w14:textId="77777777" w:rsidTr="00B95D3A">
        <w:tc>
          <w:tcPr>
            <w:tcW w:w="3150" w:type="dxa"/>
            <w:tcBorders>
              <w:top w:val="single" w:sz="2" w:space="0" w:color="auto"/>
              <w:left w:val="single" w:sz="2" w:space="0" w:color="auto"/>
              <w:bottom w:val="single" w:sz="2" w:space="0" w:color="auto"/>
              <w:right w:val="single" w:sz="2" w:space="0" w:color="auto"/>
            </w:tcBorders>
          </w:tcPr>
          <w:p w14:paraId="77102CE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title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296EFB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Epikrīze</w:t>
            </w:r>
            <w:r>
              <w:fldChar w:fldCharType="end"/>
            </w:r>
          </w:p>
        </w:tc>
      </w:tr>
    </w:tbl>
    <w:p w14:paraId="1650B6B8"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594617F7"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17E730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5B0ED61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338EDD3"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A08A8F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5FAF7CA" w14:textId="77777777" w:rsidTr="00B95D3A">
        <w:tc>
          <w:tcPr>
            <w:tcW w:w="3060" w:type="dxa"/>
            <w:tcBorders>
              <w:top w:val="single" w:sz="2" w:space="0" w:color="auto"/>
              <w:left w:val="single" w:sz="2" w:space="0" w:color="auto"/>
              <w:bottom w:val="single" w:sz="2" w:space="0" w:color="auto"/>
              <w:right w:val="single" w:sz="2" w:space="0" w:color="auto"/>
            </w:tcBorders>
          </w:tcPr>
          <w:p w14:paraId="7112469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52A928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ClinicalDocument/title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D441B2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8D1DC3E"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83"/>
    </w:tbl>
    <w:p w14:paraId="5800BBE0" w14:textId="77777777" w:rsidR="00DE52FD" w:rsidRDefault="00DE52FD" w:rsidP="00DE52FD">
      <w:pPr>
        <w:rPr>
          <w:rFonts w:ascii="Times New Roman" w:eastAsia="Times New Roman" w:hAnsi="Times New Roman" w:cs="Times New Roman"/>
        </w:rPr>
      </w:pPr>
    </w:p>
    <w:bookmarkStart w:id="84" w:name="BKM_8E60F621_FAD2_4167_B11B_692CB9DBD39D"/>
    <w:p w14:paraId="2F3462C2"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ClinicalDocument/typeID</w:t>
      </w:r>
      <w:r>
        <w:rPr>
          <w:b/>
          <w:bCs/>
          <w:i/>
          <w:iCs/>
          <w:sz w:val="20"/>
          <w:szCs w:val="20"/>
        </w:rPr>
        <w:fldChar w:fldCharType="end"/>
      </w:r>
      <w:r>
        <w:rPr>
          <w:rFonts w:eastAsia="Times New Roman"/>
        </w:rPr>
        <w:t xml:space="preserve"> -  </w:t>
      </w:r>
    </w:p>
    <w:p w14:paraId="07BD72EA"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09EE2499"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08FFA943"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0FFEADCB"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385DFEAB"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29933DF8" w14:textId="77777777" w:rsidTr="00B95D3A">
        <w:tc>
          <w:tcPr>
            <w:tcW w:w="3150" w:type="dxa"/>
            <w:tcBorders>
              <w:top w:val="single" w:sz="2" w:space="0" w:color="auto"/>
              <w:left w:val="single" w:sz="2" w:space="0" w:color="auto"/>
              <w:bottom w:val="single" w:sz="2" w:space="0" w:color="auto"/>
              <w:right w:val="single" w:sz="2" w:space="0" w:color="auto"/>
            </w:tcBorders>
          </w:tcPr>
          <w:p w14:paraId="530D193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attribute_extension</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88D8E2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POCD_HD000040</w:t>
            </w:r>
            <w:r>
              <w:fldChar w:fldCharType="end"/>
            </w:r>
          </w:p>
        </w:tc>
      </w:tr>
      <w:tr w:rsidR="00DE52FD" w14:paraId="6E033877" w14:textId="77777777" w:rsidTr="00B95D3A">
        <w:tc>
          <w:tcPr>
            <w:tcW w:w="3150" w:type="dxa"/>
            <w:tcBorders>
              <w:top w:val="single" w:sz="2" w:space="0" w:color="auto"/>
              <w:left w:val="single" w:sz="2" w:space="0" w:color="auto"/>
              <w:bottom w:val="single" w:sz="2" w:space="0" w:color="auto"/>
              <w:right w:val="single" w:sz="2" w:space="0" w:color="auto"/>
            </w:tcBorders>
          </w:tcPr>
          <w:p w14:paraId="10BD17B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attribute_root</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144231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2.16.840.1.113883.1.3</w:t>
            </w:r>
            <w:r>
              <w:fldChar w:fldCharType="end"/>
            </w:r>
          </w:p>
        </w:tc>
      </w:tr>
    </w:tbl>
    <w:p w14:paraId="0C9A2AE4"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3AF65D30"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116C117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79E6FB9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D4F99C4"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1CAC50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E09E4A8" w14:textId="77777777" w:rsidTr="00B95D3A">
        <w:tc>
          <w:tcPr>
            <w:tcW w:w="3060" w:type="dxa"/>
            <w:tcBorders>
              <w:top w:val="single" w:sz="2" w:space="0" w:color="auto"/>
              <w:left w:val="single" w:sz="2" w:space="0" w:color="auto"/>
              <w:bottom w:val="single" w:sz="2" w:space="0" w:color="auto"/>
              <w:right w:val="single" w:sz="2" w:space="0" w:color="auto"/>
            </w:tcBorders>
          </w:tcPr>
          <w:p w14:paraId="1861CFA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B67417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ClinicalDocument/typeID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347FE6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BF76C7E"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84"/>
    </w:tbl>
    <w:p w14:paraId="7C95D46C" w14:textId="77777777" w:rsidR="00DE52FD" w:rsidRDefault="00DE52FD" w:rsidP="00DE52FD">
      <w:pPr>
        <w:rPr>
          <w:rFonts w:ascii="Times New Roman" w:eastAsia="Times New Roman" w:hAnsi="Times New Roman" w:cs="Times New Roman"/>
        </w:rPr>
      </w:pPr>
    </w:p>
    <w:bookmarkStart w:id="85" w:name="BKM_B7943804_DD7B_4c49_BA18_2F6AF7A73ECF"/>
    <w:p w14:paraId="1B0339CF"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ClinicalDocument/versionNumber</w:t>
      </w:r>
      <w:r>
        <w:rPr>
          <w:b/>
          <w:bCs/>
          <w:i/>
          <w:iCs/>
          <w:sz w:val="20"/>
          <w:szCs w:val="20"/>
        </w:rPr>
        <w:fldChar w:fldCharType="end"/>
      </w:r>
      <w:r>
        <w:rPr>
          <w:rFonts w:eastAsia="Times New Roman"/>
        </w:rPr>
        <w:t xml:space="preserve"> -  </w:t>
      </w:r>
    </w:p>
    <w:p w14:paraId="65CD765D"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642C885"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p w14:paraId="1B135E06"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73CEAAE"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10ADF8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292D0AB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001DB50"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247600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C481FC3" w14:textId="77777777" w:rsidTr="00B95D3A">
        <w:tc>
          <w:tcPr>
            <w:tcW w:w="3060" w:type="dxa"/>
            <w:tcBorders>
              <w:top w:val="single" w:sz="2" w:space="0" w:color="auto"/>
              <w:left w:val="single" w:sz="2" w:space="0" w:color="auto"/>
              <w:bottom w:val="single" w:sz="2" w:space="0" w:color="auto"/>
              <w:right w:val="single" w:sz="2" w:space="0" w:color="auto"/>
            </w:tcBorders>
          </w:tcPr>
          <w:p w14:paraId="6703D6C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DischargeSummary-ClinicalDocumentStart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953414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ClinicalDocument/versionNumber</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9FCD28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3248D28"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74"/>
      <w:bookmarkEnd w:id="85"/>
    </w:tbl>
    <w:p w14:paraId="45F7225A" w14:textId="77777777" w:rsidR="00DE52FD" w:rsidRDefault="00DE52FD" w:rsidP="00DE52FD">
      <w:pPr>
        <w:rPr>
          <w:rFonts w:ascii="Times New Roman" w:eastAsia="Times New Roman" w:hAnsi="Times New Roman" w:cs="Times New Roman"/>
        </w:rPr>
      </w:pPr>
    </w:p>
    <w:bookmarkStart w:id="86" w:name="BKM_1A6E87D5_2043_4142_91E9_166AE36FEA73"/>
    <w:p w14:paraId="34EDBE79"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DischargeSummaryHospitalOrganizationData</w:t>
      </w:r>
      <w:r>
        <w:rPr>
          <w:b/>
          <w:bCs w:val="0"/>
          <w:sz w:val="20"/>
          <w:szCs w:val="20"/>
        </w:rPr>
        <w:fldChar w:fldCharType="end"/>
      </w:r>
      <w:r>
        <w:rPr>
          <w:rFonts w:eastAsia="Times New Roman"/>
        </w:rPr>
        <w:t xml:space="preserve"> - Organizācijas dati </w:t>
      </w:r>
    </w:p>
    <w:p w14:paraId="1FB0F164"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«Header»</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62293D1A"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4B779C6F"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319FBFD"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76E5082D"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6E9A58FA" w14:textId="77777777" w:rsidTr="00B95D3A">
        <w:tc>
          <w:tcPr>
            <w:tcW w:w="3150" w:type="dxa"/>
            <w:tcBorders>
              <w:top w:val="single" w:sz="2" w:space="0" w:color="auto"/>
              <w:left w:val="single" w:sz="2" w:space="0" w:color="auto"/>
              <w:bottom w:val="single" w:sz="2" w:space="0" w:color="auto"/>
              <w:right w:val="single" w:sz="2" w:space="0" w:color="auto"/>
            </w:tcBorders>
          </w:tcPr>
          <w:p w14:paraId="46B9325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9CD935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Organizācijas dati</w:t>
            </w:r>
            <w:r>
              <w:fldChar w:fldCharType="end"/>
            </w:r>
          </w:p>
        </w:tc>
      </w:tr>
    </w:tbl>
    <w:p w14:paraId="32546FFF"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CE15F1F"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6C59692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3D24872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D622981"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9DF0C2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6825F6AF" w14:textId="77777777" w:rsidTr="00B95D3A">
        <w:tc>
          <w:tcPr>
            <w:tcW w:w="3060" w:type="dxa"/>
            <w:tcBorders>
              <w:top w:val="single" w:sz="2" w:space="0" w:color="auto"/>
              <w:left w:val="single" w:sz="2" w:space="0" w:color="auto"/>
              <w:bottom w:val="single" w:sz="2" w:space="0" w:color="auto"/>
              <w:right w:val="single" w:sz="2" w:space="0" w:color="auto"/>
            </w:tcBorders>
          </w:tcPr>
          <w:p w14:paraId="6D0B225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DischargeSummaryHospitalOrganizationData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F30799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DischargeSummaryHEADER</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1B5223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CEE970E"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0F9AA9E4" w14:textId="77777777" w:rsidTr="00B95D3A">
        <w:tc>
          <w:tcPr>
            <w:tcW w:w="3060" w:type="dxa"/>
            <w:tcBorders>
              <w:top w:val="single" w:sz="2" w:space="0" w:color="auto"/>
              <w:left w:val="single" w:sz="2" w:space="0" w:color="auto"/>
              <w:bottom w:val="single" w:sz="2" w:space="0" w:color="auto"/>
              <w:right w:val="single" w:sz="2" w:space="0" w:color="auto"/>
            </w:tcBorders>
          </w:tcPr>
          <w:p w14:paraId="1375887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DischargeSummaryHospitalOrganizationData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F02195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AuthenticatorDoctorV100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E93416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authenticator</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241C11F"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174DA7DD" w14:textId="77777777" w:rsidTr="00B95D3A">
        <w:tc>
          <w:tcPr>
            <w:tcW w:w="3060" w:type="dxa"/>
            <w:tcBorders>
              <w:top w:val="single" w:sz="2" w:space="0" w:color="auto"/>
              <w:left w:val="single" w:sz="2" w:space="0" w:color="auto"/>
              <w:bottom w:val="single" w:sz="2" w:space="0" w:color="auto"/>
              <w:right w:val="single" w:sz="2" w:space="0" w:color="auto"/>
            </w:tcBorders>
          </w:tcPr>
          <w:p w14:paraId="3B744B5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DischargeSummaryHospitalOrganizationData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77A6B2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InChargeDoctorV100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E6E3D6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author</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63701D2"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77920FA1" w14:textId="77777777" w:rsidTr="00B95D3A">
        <w:tc>
          <w:tcPr>
            <w:tcW w:w="3060" w:type="dxa"/>
            <w:tcBorders>
              <w:top w:val="single" w:sz="2" w:space="0" w:color="auto"/>
              <w:left w:val="single" w:sz="2" w:space="0" w:color="auto"/>
              <w:bottom w:val="single" w:sz="2" w:space="0" w:color="auto"/>
              <w:right w:val="single" w:sz="2" w:space="0" w:color="auto"/>
            </w:tcBorders>
          </w:tcPr>
          <w:p w14:paraId="192D833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DischargeSummaryHospitalOrganizationData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20F4B6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CustodianMainV100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FCC0B9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custodian</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1E4F4D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36CE4542" w14:textId="77777777" w:rsidTr="00B95D3A">
        <w:tc>
          <w:tcPr>
            <w:tcW w:w="3060" w:type="dxa"/>
            <w:tcBorders>
              <w:top w:val="single" w:sz="2" w:space="0" w:color="auto"/>
              <w:left w:val="single" w:sz="2" w:space="0" w:color="auto"/>
              <w:bottom w:val="single" w:sz="2" w:space="0" w:color="auto"/>
              <w:right w:val="single" w:sz="2" w:space="0" w:color="auto"/>
            </w:tcBorders>
          </w:tcPr>
          <w:p w14:paraId="396E9BC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lastRenderedPageBreak/>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DischargeSummaryHospitalOrganizationData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35B311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DocumentDataEntererV100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C76BBE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dataEnterer</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213A5D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03FB33F" w14:textId="77777777" w:rsidTr="00B95D3A">
        <w:tc>
          <w:tcPr>
            <w:tcW w:w="3060" w:type="dxa"/>
            <w:tcBorders>
              <w:top w:val="single" w:sz="2" w:space="0" w:color="auto"/>
              <w:left w:val="single" w:sz="2" w:space="0" w:color="auto"/>
              <w:bottom w:val="single" w:sz="2" w:space="0" w:color="auto"/>
              <w:right w:val="single" w:sz="2" w:space="0" w:color="auto"/>
            </w:tcBorders>
          </w:tcPr>
          <w:p w14:paraId="2243BD2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DischargeSummaryHospitalOrganizationData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BBB981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6C79DC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legalAuthenticator</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2FC9DD5"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46CC3A93" w14:textId="77777777" w:rsidR="00DE52FD" w:rsidRDefault="00DE52FD" w:rsidP="00DE52FD">
      <w:pPr>
        <w:rPr>
          <w:rFonts w:ascii="Times New Roman" w:eastAsia="Times New Roman" w:hAnsi="Times New Roman" w:cs="Times New Roman"/>
        </w:rPr>
      </w:pPr>
      <w:bookmarkStart w:id="87" w:name="BKM_90C9DAB0_3643_4b5d_A08D_855AA9B74EAB"/>
    </w:p>
    <w:p w14:paraId="23EFE635"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DischargeSummaryHospitalOrganizationData</w:t>
      </w:r>
      <w:r>
        <w:rPr>
          <w:rFonts w:ascii="Calibri" w:eastAsia="Times New Roman" w:hAnsi="Calibri" w:cs="Calibri"/>
          <w:b/>
          <w:bCs/>
        </w:rPr>
        <w:fldChar w:fldCharType="end"/>
      </w:r>
    </w:p>
    <w:p w14:paraId="455F39B3"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71355593" w14:textId="125C86E5" w:rsidR="00DE52FD" w:rsidRDefault="00DE52FD" w:rsidP="00DE52FD">
      <w:pPr>
        <w:jc w:val="center"/>
        <w:rPr>
          <w:rFonts w:ascii="Calibri" w:eastAsia="Times New Roman" w:hAnsi="Calibri" w:cs="Calibri"/>
          <w:lang w:val="en-US"/>
        </w:rPr>
      </w:pPr>
      <w:r>
        <w:rPr>
          <w:noProof/>
          <w:lang w:eastAsia="lv-LV"/>
        </w:rPr>
        <w:drawing>
          <wp:inline distT="0" distB="0" distL="0" distR="0" wp14:anchorId="525C1ECA" wp14:editId="5D1F3C63">
            <wp:extent cx="4754880" cy="6466840"/>
            <wp:effectExtent l="0" t="0" r="7620" b="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4754880" cy="6466840"/>
                    </a:xfrm>
                    <a:prstGeom prst="rect">
                      <a:avLst/>
                    </a:prstGeom>
                    <a:noFill/>
                    <a:ln>
                      <a:noFill/>
                    </a:ln>
                  </pic:spPr>
                </pic:pic>
              </a:graphicData>
            </a:graphic>
          </wp:inline>
        </w:drawing>
      </w:r>
    </w:p>
    <w:p w14:paraId="2620E888"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7. attēls</w:t>
      </w:r>
    </w:p>
    <w:p w14:paraId="57857442"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87"/>
    </w:p>
    <w:bookmarkStart w:id="88" w:name="BKM_A3C8A63C_C457_4e1e_905C_CBB3BD15640D"/>
    <w:p w14:paraId="35C9F36D"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ADoctorName</w:t>
      </w:r>
      <w:r>
        <w:rPr>
          <w:b/>
          <w:bCs/>
          <w:i/>
          <w:iCs/>
          <w:sz w:val="20"/>
          <w:szCs w:val="20"/>
        </w:rPr>
        <w:fldChar w:fldCharType="end"/>
      </w:r>
      <w:r>
        <w:rPr>
          <w:rFonts w:eastAsia="Times New Roman"/>
        </w:rPr>
        <w:t xml:space="preserve"> - Dokumenta </w:t>
      </w:r>
      <w:proofErr w:type="spellStart"/>
      <w:r>
        <w:rPr>
          <w:rFonts w:eastAsia="Times New Roman"/>
        </w:rPr>
        <w:t>parakstitaja</w:t>
      </w:r>
      <w:proofErr w:type="spellEnd"/>
      <w:r>
        <w:rPr>
          <w:rFonts w:eastAsia="Times New Roman"/>
        </w:rPr>
        <w:t xml:space="preserve"> </w:t>
      </w:r>
      <w:proofErr w:type="spellStart"/>
      <w:r>
        <w:rPr>
          <w:rFonts w:eastAsia="Times New Roman"/>
        </w:rPr>
        <w:t>vārds,uzvārds</w:t>
      </w:r>
      <w:proofErr w:type="spellEnd"/>
      <w:r>
        <w:rPr>
          <w:rFonts w:eastAsia="Times New Roman"/>
        </w:rPr>
        <w:t xml:space="preserve"> </w:t>
      </w:r>
    </w:p>
    <w:p w14:paraId="1F8C6235"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67A05B46" w14:textId="77777777" w:rsidR="00DE52FD" w:rsidRDefault="00DE52FD" w:rsidP="00DE52FD">
      <w:r>
        <w:rPr>
          <w:rFonts w:ascii="Calibri" w:eastAsia="Times New Roman" w:hAnsi="Calibri" w:cs="Calibri"/>
          <w:i/>
          <w:iCs/>
          <w:color w:val="004080"/>
        </w:rPr>
        <w:lastRenderedPageBreak/>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6E04EA81"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0DDA8C56"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446750B"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467A135B" w14:textId="77777777" w:rsidTr="00B95D3A">
        <w:tc>
          <w:tcPr>
            <w:tcW w:w="3150" w:type="dxa"/>
            <w:tcBorders>
              <w:top w:val="single" w:sz="2" w:space="0" w:color="auto"/>
              <w:left w:val="single" w:sz="2" w:space="0" w:color="auto"/>
              <w:bottom w:val="single" w:sz="2" w:space="0" w:color="auto"/>
              <w:right w:val="single" w:sz="2" w:space="0" w:color="auto"/>
            </w:tcBorders>
          </w:tcPr>
          <w:p w14:paraId="4DA549F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912EF7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Dokumenta parakstitaja vārds,uzvārds</w:t>
            </w:r>
            <w:r>
              <w:fldChar w:fldCharType="end"/>
            </w:r>
          </w:p>
        </w:tc>
      </w:tr>
      <w:tr w:rsidR="00DE52FD" w14:paraId="2C044F1E" w14:textId="77777777" w:rsidTr="00B95D3A">
        <w:tc>
          <w:tcPr>
            <w:tcW w:w="3150" w:type="dxa"/>
            <w:tcBorders>
              <w:top w:val="single" w:sz="2" w:space="0" w:color="auto"/>
              <w:left w:val="single" w:sz="2" w:space="0" w:color="auto"/>
              <w:bottom w:val="single" w:sz="2" w:space="0" w:color="auto"/>
              <w:right w:val="single" w:sz="2" w:space="0" w:color="auto"/>
            </w:tcBorders>
          </w:tcPr>
          <w:p w14:paraId="5445637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505010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name</w:t>
            </w:r>
            <w:r>
              <w:fldChar w:fldCharType="end"/>
            </w:r>
          </w:p>
        </w:tc>
      </w:tr>
    </w:tbl>
    <w:p w14:paraId="3C5BFDE0"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CC42527"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0275B4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70E4C77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3C628C8"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4174BC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3B0640A7" w14:textId="77777777" w:rsidTr="00B95D3A">
        <w:tc>
          <w:tcPr>
            <w:tcW w:w="3060" w:type="dxa"/>
            <w:tcBorders>
              <w:top w:val="single" w:sz="2" w:space="0" w:color="auto"/>
              <w:left w:val="single" w:sz="2" w:space="0" w:color="auto"/>
              <w:bottom w:val="single" w:sz="2" w:space="0" w:color="auto"/>
              <w:right w:val="single" w:sz="2" w:space="0" w:color="auto"/>
            </w:tcBorders>
          </w:tcPr>
          <w:p w14:paraId="0BD24B0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AuthenticatorDoctorPersonV100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D94D06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ADoctorName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10C44E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EBD30CE"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88"/>
    </w:tbl>
    <w:p w14:paraId="79EB1D35" w14:textId="77777777" w:rsidR="00DE52FD" w:rsidRDefault="00DE52FD" w:rsidP="00DE52FD">
      <w:pPr>
        <w:rPr>
          <w:rFonts w:ascii="Times New Roman" w:eastAsia="Times New Roman" w:hAnsi="Times New Roman" w:cs="Times New Roman"/>
        </w:rPr>
      </w:pPr>
    </w:p>
    <w:bookmarkStart w:id="89" w:name="BKM_811C8BA2_FCE6_43bb_B242_779A850EE492"/>
    <w:p w14:paraId="4BCC7297"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ADoctorWorkplaceId</w:t>
      </w:r>
      <w:r>
        <w:rPr>
          <w:b/>
          <w:bCs/>
          <w:i/>
          <w:iCs/>
          <w:sz w:val="20"/>
          <w:szCs w:val="20"/>
        </w:rPr>
        <w:fldChar w:fldCharType="end"/>
      </w:r>
      <w:r>
        <w:rPr>
          <w:rFonts w:eastAsia="Times New Roman"/>
        </w:rPr>
        <w:t xml:space="preserve"> - ĀP darbavieta </w:t>
      </w:r>
    </w:p>
    <w:p w14:paraId="7D54D9E7"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B3864F6"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5BFA50D0"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7D85F686"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74F659F"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0E0DBF4D" w14:textId="77777777" w:rsidTr="00B95D3A">
        <w:tc>
          <w:tcPr>
            <w:tcW w:w="3150" w:type="dxa"/>
            <w:tcBorders>
              <w:top w:val="single" w:sz="2" w:space="0" w:color="auto"/>
              <w:left w:val="single" w:sz="2" w:space="0" w:color="auto"/>
              <w:bottom w:val="single" w:sz="2" w:space="0" w:color="auto"/>
              <w:right w:val="single" w:sz="2" w:space="0" w:color="auto"/>
            </w:tcBorders>
          </w:tcPr>
          <w:p w14:paraId="2CFB236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classifier</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98A69E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ĀP un ĀAP darbavietas</w:t>
            </w:r>
            <w:r>
              <w:fldChar w:fldCharType="end"/>
            </w:r>
          </w:p>
        </w:tc>
      </w:tr>
      <w:tr w:rsidR="00DE52FD" w14:paraId="7B3B48DC" w14:textId="77777777" w:rsidTr="00B95D3A">
        <w:tc>
          <w:tcPr>
            <w:tcW w:w="3150" w:type="dxa"/>
            <w:tcBorders>
              <w:top w:val="single" w:sz="2" w:space="0" w:color="auto"/>
              <w:left w:val="single" w:sz="2" w:space="0" w:color="auto"/>
              <w:bottom w:val="single" w:sz="2" w:space="0" w:color="auto"/>
              <w:right w:val="single" w:sz="2" w:space="0" w:color="auto"/>
            </w:tcBorders>
          </w:tcPr>
          <w:p w14:paraId="4070B48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ECA8AC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ĀP darbavieta</w:t>
            </w:r>
            <w:r>
              <w:fldChar w:fldCharType="end"/>
            </w:r>
          </w:p>
        </w:tc>
      </w:tr>
      <w:tr w:rsidR="00DE52FD" w14:paraId="47ACFE65" w14:textId="77777777" w:rsidTr="00B95D3A">
        <w:tc>
          <w:tcPr>
            <w:tcW w:w="3150" w:type="dxa"/>
            <w:tcBorders>
              <w:top w:val="single" w:sz="2" w:space="0" w:color="auto"/>
              <w:left w:val="single" w:sz="2" w:space="0" w:color="auto"/>
              <w:bottom w:val="single" w:sz="2" w:space="0" w:color="auto"/>
              <w:right w:val="single" w:sz="2" w:space="0" w:color="auto"/>
            </w:tcBorders>
          </w:tcPr>
          <w:p w14:paraId="2C672C3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D17087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1.3.6.1.4.1.38760.2.37</w:t>
            </w:r>
            <w:r>
              <w:fldChar w:fldCharType="end"/>
            </w:r>
          </w:p>
        </w:tc>
      </w:tr>
      <w:tr w:rsidR="00DE52FD" w14:paraId="327C4691" w14:textId="77777777" w:rsidTr="00B95D3A">
        <w:tc>
          <w:tcPr>
            <w:tcW w:w="3150" w:type="dxa"/>
            <w:tcBorders>
              <w:top w:val="single" w:sz="2" w:space="0" w:color="auto"/>
              <w:left w:val="single" w:sz="2" w:space="0" w:color="auto"/>
              <w:bottom w:val="single" w:sz="2" w:space="0" w:color="auto"/>
              <w:right w:val="single" w:sz="2" w:space="0" w:color="auto"/>
            </w:tcBorders>
          </w:tcPr>
          <w:p w14:paraId="52A84CD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D99DB3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id</w:t>
            </w:r>
            <w:r>
              <w:fldChar w:fldCharType="end"/>
            </w:r>
          </w:p>
        </w:tc>
      </w:tr>
    </w:tbl>
    <w:p w14:paraId="64AC043C"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1D5B3C0F"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62B70A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3B8D7E0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E279CD8"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0B8D1F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4D909E31" w14:textId="77777777" w:rsidTr="00B95D3A">
        <w:tc>
          <w:tcPr>
            <w:tcW w:w="3060" w:type="dxa"/>
            <w:tcBorders>
              <w:top w:val="single" w:sz="2" w:space="0" w:color="auto"/>
              <w:left w:val="single" w:sz="2" w:space="0" w:color="auto"/>
              <w:bottom w:val="single" w:sz="2" w:space="0" w:color="auto"/>
              <w:right w:val="single" w:sz="2" w:space="0" w:color="auto"/>
            </w:tcBorders>
          </w:tcPr>
          <w:p w14:paraId="501BCAB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AuthenticatorDoctorV100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53BA77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ADoctorWorkplaceId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C945EC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3054E1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89"/>
    </w:tbl>
    <w:p w14:paraId="4011AA99" w14:textId="77777777" w:rsidR="00DE52FD" w:rsidRDefault="00DE52FD" w:rsidP="00DE52FD">
      <w:pPr>
        <w:rPr>
          <w:rFonts w:ascii="Times New Roman" w:eastAsia="Times New Roman" w:hAnsi="Times New Roman" w:cs="Times New Roman"/>
        </w:rPr>
      </w:pPr>
    </w:p>
    <w:bookmarkStart w:id="90" w:name="BKM_ABAD31A0_AA97_49bd_9883_6BA6B84AAC33"/>
    <w:p w14:paraId="00CA7F89"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AuthenticatorDoctorIdentityNo</w:t>
      </w:r>
      <w:r>
        <w:rPr>
          <w:b/>
          <w:bCs/>
          <w:i/>
          <w:iCs/>
          <w:sz w:val="20"/>
          <w:szCs w:val="20"/>
        </w:rPr>
        <w:fldChar w:fldCharType="end"/>
      </w:r>
      <w:r>
        <w:rPr>
          <w:rFonts w:eastAsia="Times New Roman"/>
        </w:rPr>
        <w:t xml:space="preserve"> - Dokumenta </w:t>
      </w:r>
      <w:proofErr w:type="spellStart"/>
      <w:r>
        <w:rPr>
          <w:rFonts w:eastAsia="Times New Roman"/>
        </w:rPr>
        <w:t>parakstitaja</w:t>
      </w:r>
      <w:proofErr w:type="spellEnd"/>
      <w:r>
        <w:rPr>
          <w:rFonts w:eastAsia="Times New Roman"/>
        </w:rPr>
        <w:t xml:space="preserve"> kods </w:t>
      </w:r>
    </w:p>
    <w:p w14:paraId="738B56F9"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394951B"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19181B65"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3628FB8F"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5D47731E"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71EE5687" w14:textId="77777777" w:rsidTr="00B95D3A">
        <w:tc>
          <w:tcPr>
            <w:tcW w:w="3150" w:type="dxa"/>
            <w:tcBorders>
              <w:top w:val="single" w:sz="2" w:space="0" w:color="auto"/>
              <w:left w:val="single" w:sz="2" w:space="0" w:color="auto"/>
              <w:bottom w:val="single" w:sz="2" w:space="0" w:color="auto"/>
              <w:right w:val="single" w:sz="2" w:space="0" w:color="auto"/>
            </w:tcBorders>
          </w:tcPr>
          <w:p w14:paraId="4CDFAED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classifier</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C43039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ĀP un ĀAP reģistrs</w:t>
            </w:r>
            <w:r>
              <w:fldChar w:fldCharType="end"/>
            </w:r>
          </w:p>
        </w:tc>
      </w:tr>
      <w:tr w:rsidR="00DE52FD" w14:paraId="6F78089D" w14:textId="77777777" w:rsidTr="00B95D3A">
        <w:tc>
          <w:tcPr>
            <w:tcW w:w="3150" w:type="dxa"/>
            <w:tcBorders>
              <w:top w:val="single" w:sz="2" w:space="0" w:color="auto"/>
              <w:left w:val="single" w:sz="2" w:space="0" w:color="auto"/>
              <w:bottom w:val="single" w:sz="2" w:space="0" w:color="auto"/>
              <w:right w:val="single" w:sz="2" w:space="0" w:color="auto"/>
            </w:tcBorders>
          </w:tcPr>
          <w:p w14:paraId="5F7A779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84AFA7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Dokumenta parakstitaja kods</w:t>
            </w:r>
            <w:r>
              <w:fldChar w:fldCharType="end"/>
            </w:r>
          </w:p>
        </w:tc>
      </w:tr>
      <w:tr w:rsidR="00DE52FD" w14:paraId="68746FB3" w14:textId="77777777" w:rsidTr="00B95D3A">
        <w:tc>
          <w:tcPr>
            <w:tcW w:w="3150" w:type="dxa"/>
            <w:tcBorders>
              <w:top w:val="single" w:sz="2" w:space="0" w:color="auto"/>
              <w:left w:val="single" w:sz="2" w:space="0" w:color="auto"/>
              <w:bottom w:val="single" w:sz="2" w:space="0" w:color="auto"/>
              <w:right w:val="single" w:sz="2" w:space="0" w:color="auto"/>
            </w:tcBorders>
          </w:tcPr>
          <w:p w14:paraId="6AEF574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AF3724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1.3.6.1.4.1.38760.2.1</w:t>
            </w:r>
            <w:r>
              <w:fldChar w:fldCharType="end"/>
            </w:r>
          </w:p>
        </w:tc>
      </w:tr>
      <w:tr w:rsidR="00DE52FD" w14:paraId="438CABE1" w14:textId="77777777" w:rsidTr="00B95D3A">
        <w:tc>
          <w:tcPr>
            <w:tcW w:w="3150" w:type="dxa"/>
            <w:tcBorders>
              <w:top w:val="single" w:sz="2" w:space="0" w:color="auto"/>
              <w:left w:val="single" w:sz="2" w:space="0" w:color="auto"/>
              <w:bottom w:val="single" w:sz="2" w:space="0" w:color="auto"/>
              <w:right w:val="single" w:sz="2" w:space="0" w:color="auto"/>
            </w:tcBorders>
          </w:tcPr>
          <w:p w14:paraId="55EE18B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OID2</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A380E6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1.3.6.1.4.1.38760.3.1.4</w:t>
            </w:r>
            <w:r>
              <w:fldChar w:fldCharType="end"/>
            </w:r>
          </w:p>
        </w:tc>
      </w:tr>
      <w:tr w:rsidR="00DE52FD" w14:paraId="5E1BA277" w14:textId="77777777" w:rsidTr="00B95D3A">
        <w:tc>
          <w:tcPr>
            <w:tcW w:w="3150" w:type="dxa"/>
            <w:tcBorders>
              <w:top w:val="single" w:sz="2" w:space="0" w:color="auto"/>
              <w:left w:val="single" w:sz="2" w:space="0" w:color="auto"/>
              <w:bottom w:val="single" w:sz="2" w:space="0" w:color="auto"/>
              <w:right w:val="single" w:sz="2" w:space="0" w:color="auto"/>
            </w:tcBorders>
          </w:tcPr>
          <w:p w14:paraId="06AAAE4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CEBD37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id</w:t>
            </w:r>
            <w:r>
              <w:fldChar w:fldCharType="end"/>
            </w:r>
          </w:p>
        </w:tc>
      </w:tr>
    </w:tbl>
    <w:p w14:paraId="65349834"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094DDC6"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DBFEF1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374403E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75741E9"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98864E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549534BC" w14:textId="77777777" w:rsidTr="00B95D3A">
        <w:tc>
          <w:tcPr>
            <w:tcW w:w="3060" w:type="dxa"/>
            <w:tcBorders>
              <w:top w:val="single" w:sz="2" w:space="0" w:color="auto"/>
              <w:left w:val="single" w:sz="2" w:space="0" w:color="auto"/>
              <w:bottom w:val="single" w:sz="2" w:space="0" w:color="auto"/>
              <w:right w:val="single" w:sz="2" w:space="0" w:color="auto"/>
            </w:tcBorders>
          </w:tcPr>
          <w:p w14:paraId="6A0CAA3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AuthenticatorDoctorV100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2EA6C5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AuthenticatorDoctorIdentityNo</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64B875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A9516B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90"/>
    </w:tbl>
    <w:p w14:paraId="7B14EA5B" w14:textId="77777777" w:rsidR="00DE52FD" w:rsidRDefault="00DE52FD" w:rsidP="00DE52FD">
      <w:pPr>
        <w:rPr>
          <w:rFonts w:ascii="Times New Roman" w:eastAsia="Times New Roman" w:hAnsi="Times New Roman" w:cs="Times New Roman"/>
        </w:rPr>
      </w:pPr>
    </w:p>
    <w:bookmarkStart w:id="91" w:name="BKM_6B9B5307_BD25_4f5b_918B_FC25EDEFBF6F"/>
    <w:p w14:paraId="6C6FB1FF"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AuthenticatorDoctorPersonV100</w:t>
      </w:r>
      <w:r>
        <w:rPr>
          <w:b/>
          <w:bCs/>
          <w:i/>
          <w:iCs/>
          <w:sz w:val="20"/>
          <w:szCs w:val="20"/>
        </w:rPr>
        <w:fldChar w:fldCharType="end"/>
      </w:r>
      <w:r>
        <w:rPr>
          <w:rFonts w:eastAsia="Times New Roman"/>
        </w:rPr>
        <w:t xml:space="preserve"> - Dokumenta </w:t>
      </w:r>
      <w:proofErr w:type="spellStart"/>
      <w:r>
        <w:rPr>
          <w:rFonts w:eastAsia="Times New Roman"/>
        </w:rPr>
        <w:t>parakstitaja</w:t>
      </w:r>
      <w:proofErr w:type="spellEnd"/>
      <w:r>
        <w:rPr>
          <w:rFonts w:eastAsia="Times New Roman"/>
        </w:rPr>
        <w:t xml:space="preserve"> persona </w:t>
      </w:r>
    </w:p>
    <w:p w14:paraId="140C771B"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«Entity»</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D41F6D7"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274BDB3"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6A75A24"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7D39EE37"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55F160D" w14:textId="77777777" w:rsidTr="00B95D3A">
        <w:tc>
          <w:tcPr>
            <w:tcW w:w="3150" w:type="dxa"/>
            <w:tcBorders>
              <w:top w:val="single" w:sz="2" w:space="0" w:color="auto"/>
              <w:left w:val="single" w:sz="2" w:space="0" w:color="auto"/>
              <w:bottom w:val="single" w:sz="2" w:space="0" w:color="auto"/>
              <w:right w:val="single" w:sz="2" w:space="0" w:color="auto"/>
            </w:tcBorders>
          </w:tcPr>
          <w:p w14:paraId="439E507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B8200A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Dokumenta parakstitaja persona</w:t>
            </w:r>
            <w:r>
              <w:fldChar w:fldCharType="end"/>
            </w:r>
          </w:p>
        </w:tc>
      </w:tr>
      <w:tr w:rsidR="00DE52FD" w14:paraId="1C21AA44" w14:textId="77777777" w:rsidTr="00B95D3A">
        <w:tc>
          <w:tcPr>
            <w:tcW w:w="3150" w:type="dxa"/>
            <w:tcBorders>
              <w:top w:val="single" w:sz="2" w:space="0" w:color="auto"/>
              <w:left w:val="single" w:sz="2" w:space="0" w:color="auto"/>
              <w:bottom w:val="single" w:sz="2" w:space="0" w:color="auto"/>
              <w:right w:val="single" w:sz="2" w:space="0" w:color="auto"/>
            </w:tcBorders>
          </w:tcPr>
          <w:p w14:paraId="1BDDCA5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6A8286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Person</w:t>
            </w:r>
            <w:r>
              <w:fldChar w:fldCharType="end"/>
            </w:r>
          </w:p>
        </w:tc>
      </w:tr>
    </w:tbl>
    <w:p w14:paraId="528DBFCE"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A6FB756"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304182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6F1F739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4A28FD9"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B75349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F8C861E" w14:textId="77777777" w:rsidTr="00B95D3A">
        <w:tc>
          <w:tcPr>
            <w:tcW w:w="3060" w:type="dxa"/>
            <w:tcBorders>
              <w:top w:val="single" w:sz="2" w:space="0" w:color="auto"/>
              <w:left w:val="single" w:sz="2" w:space="0" w:color="auto"/>
              <w:bottom w:val="single" w:sz="2" w:space="0" w:color="auto"/>
              <w:right w:val="single" w:sz="2" w:space="0" w:color="auto"/>
            </w:tcBorders>
          </w:tcPr>
          <w:p w14:paraId="1AD92B5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AuthenticatorDoctorPersonV100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860A54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ADoctorName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EB1C4F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4DD798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193225DB" w14:textId="77777777" w:rsidTr="00B95D3A">
        <w:tc>
          <w:tcPr>
            <w:tcW w:w="3060" w:type="dxa"/>
            <w:tcBorders>
              <w:top w:val="single" w:sz="2" w:space="0" w:color="auto"/>
              <w:left w:val="single" w:sz="2" w:space="0" w:color="auto"/>
              <w:bottom w:val="single" w:sz="2" w:space="0" w:color="auto"/>
              <w:right w:val="single" w:sz="2" w:space="0" w:color="auto"/>
            </w:tcBorders>
          </w:tcPr>
          <w:p w14:paraId="1D01DE5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AuthenticatorDoctorV100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BBBF80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AuthenticatorDoctorPersonV100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5276D3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assignedPerson</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4952826"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91"/>
    </w:tbl>
    <w:p w14:paraId="33E2F357" w14:textId="77777777" w:rsidR="00DE52FD" w:rsidRDefault="00DE52FD" w:rsidP="00DE52FD">
      <w:pPr>
        <w:rPr>
          <w:rFonts w:ascii="Times New Roman" w:eastAsia="Times New Roman" w:hAnsi="Times New Roman" w:cs="Times New Roman"/>
        </w:rPr>
      </w:pPr>
    </w:p>
    <w:bookmarkStart w:id="92" w:name="BKM_B009D800_0935_4188_A648_9BD898B8B926"/>
    <w:p w14:paraId="249E0D99"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AuthenticatorDoctorV100</w:t>
      </w:r>
      <w:r>
        <w:rPr>
          <w:b/>
          <w:bCs/>
          <w:i/>
          <w:iCs/>
          <w:sz w:val="20"/>
          <w:szCs w:val="20"/>
        </w:rPr>
        <w:fldChar w:fldCharType="end"/>
      </w:r>
      <w:r>
        <w:rPr>
          <w:rFonts w:eastAsia="Times New Roman"/>
        </w:rPr>
        <w:t xml:space="preserve"> - Dokumenta </w:t>
      </w:r>
      <w:proofErr w:type="spellStart"/>
      <w:r>
        <w:rPr>
          <w:rFonts w:eastAsia="Times New Roman"/>
        </w:rPr>
        <w:t>parakstitajs</w:t>
      </w:r>
      <w:proofErr w:type="spellEnd"/>
      <w:r>
        <w:rPr>
          <w:rFonts w:eastAsia="Times New Roman"/>
        </w:rPr>
        <w:t xml:space="preserve"> </w:t>
      </w:r>
    </w:p>
    <w:p w14:paraId="5E7C7AE0"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«Role»</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6882CA79"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54A659B7"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7C9E81C2"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67E4EEB4"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BD8AE5C" w14:textId="77777777" w:rsidTr="00B95D3A">
        <w:tc>
          <w:tcPr>
            <w:tcW w:w="3150" w:type="dxa"/>
            <w:tcBorders>
              <w:top w:val="single" w:sz="2" w:space="0" w:color="auto"/>
              <w:left w:val="single" w:sz="2" w:space="0" w:color="auto"/>
              <w:bottom w:val="single" w:sz="2" w:space="0" w:color="auto"/>
              <w:right w:val="single" w:sz="2" w:space="0" w:color="auto"/>
            </w:tcBorders>
          </w:tcPr>
          <w:p w14:paraId="0CCC91A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EFC9B2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Dokumenta parakstitajs</w:t>
            </w:r>
            <w:r>
              <w:fldChar w:fldCharType="end"/>
            </w:r>
          </w:p>
        </w:tc>
      </w:tr>
      <w:tr w:rsidR="00DE52FD" w14:paraId="610C40FC" w14:textId="77777777" w:rsidTr="00B95D3A">
        <w:tc>
          <w:tcPr>
            <w:tcW w:w="3150" w:type="dxa"/>
            <w:tcBorders>
              <w:top w:val="single" w:sz="2" w:space="0" w:color="auto"/>
              <w:left w:val="single" w:sz="2" w:space="0" w:color="auto"/>
              <w:bottom w:val="single" w:sz="2" w:space="0" w:color="auto"/>
              <w:right w:val="single" w:sz="2" w:space="0" w:color="auto"/>
            </w:tcBorders>
          </w:tcPr>
          <w:p w14:paraId="22A5EA0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210940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AssignedEntity</w:t>
            </w:r>
            <w:r>
              <w:fldChar w:fldCharType="end"/>
            </w:r>
          </w:p>
        </w:tc>
      </w:tr>
    </w:tbl>
    <w:p w14:paraId="2E25FF54"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1AF7A93"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02C1160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4477D713"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482D264"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9CE12A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6AD700A4" w14:textId="77777777" w:rsidTr="00B95D3A">
        <w:tc>
          <w:tcPr>
            <w:tcW w:w="3060" w:type="dxa"/>
            <w:tcBorders>
              <w:top w:val="single" w:sz="2" w:space="0" w:color="auto"/>
              <w:left w:val="single" w:sz="2" w:space="0" w:color="auto"/>
              <w:bottom w:val="single" w:sz="2" w:space="0" w:color="auto"/>
              <w:right w:val="single" w:sz="2" w:space="0" w:color="auto"/>
            </w:tcBorders>
          </w:tcPr>
          <w:p w14:paraId="63FE195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AuthenticatorDoctorV100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61E0FF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ADoctorWorkplaceId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A56706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12245A8"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68C1CD74" w14:textId="77777777" w:rsidTr="00B95D3A">
        <w:tc>
          <w:tcPr>
            <w:tcW w:w="3060" w:type="dxa"/>
            <w:tcBorders>
              <w:top w:val="single" w:sz="2" w:space="0" w:color="auto"/>
              <w:left w:val="single" w:sz="2" w:space="0" w:color="auto"/>
              <w:bottom w:val="single" w:sz="2" w:space="0" w:color="auto"/>
              <w:right w:val="single" w:sz="2" w:space="0" w:color="auto"/>
            </w:tcBorders>
          </w:tcPr>
          <w:p w14:paraId="55407FC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AuthenticatorDoctorV100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672B3D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AuthenticatorDoctorIdentityNo</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96ACC1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124B85E"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44BCE2E" w14:textId="77777777" w:rsidTr="00B95D3A">
        <w:tc>
          <w:tcPr>
            <w:tcW w:w="3060" w:type="dxa"/>
            <w:tcBorders>
              <w:top w:val="single" w:sz="2" w:space="0" w:color="auto"/>
              <w:left w:val="single" w:sz="2" w:space="0" w:color="auto"/>
              <w:bottom w:val="single" w:sz="2" w:space="0" w:color="auto"/>
              <w:right w:val="single" w:sz="2" w:space="0" w:color="auto"/>
            </w:tcBorders>
          </w:tcPr>
          <w:p w14:paraId="6DF3DD2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lastRenderedPageBreak/>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AuthenticatorDoctorV100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F778D8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AuthenticatorDoctorPersonV100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87DAA7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assignedPerson</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80288ED"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10359DF2" w14:textId="77777777" w:rsidTr="00B95D3A">
        <w:tc>
          <w:tcPr>
            <w:tcW w:w="3060" w:type="dxa"/>
            <w:tcBorders>
              <w:top w:val="single" w:sz="2" w:space="0" w:color="auto"/>
              <w:left w:val="single" w:sz="2" w:space="0" w:color="auto"/>
              <w:bottom w:val="single" w:sz="2" w:space="0" w:color="auto"/>
              <w:right w:val="single" w:sz="2" w:space="0" w:color="auto"/>
            </w:tcBorders>
          </w:tcPr>
          <w:p w14:paraId="7B318BA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DischargeSummaryHospitalOrganizationData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6C6A64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AuthenticatorDoctorV100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DE60FA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authenticator</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DF3E218"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0A3466FD" w14:textId="77777777" w:rsidTr="00B95D3A">
        <w:tc>
          <w:tcPr>
            <w:tcW w:w="3060" w:type="dxa"/>
            <w:tcBorders>
              <w:top w:val="single" w:sz="2" w:space="0" w:color="auto"/>
              <w:left w:val="single" w:sz="2" w:space="0" w:color="auto"/>
              <w:bottom w:val="single" w:sz="2" w:space="0" w:color="auto"/>
              <w:right w:val="single" w:sz="2" w:space="0" w:color="auto"/>
            </w:tcBorders>
          </w:tcPr>
          <w:p w14:paraId="73F8FDB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AuthenticatorDoctorV100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22952A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CustodianOrganizationPartV100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654CB7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representedOrganization</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E0ED5FF"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175FB91A" w14:textId="77777777" w:rsidR="00DE52FD" w:rsidRDefault="00DE52FD" w:rsidP="00DE52FD">
      <w:pPr>
        <w:rPr>
          <w:rFonts w:ascii="Times New Roman" w:eastAsia="Times New Roman" w:hAnsi="Times New Roman" w:cs="Times New Roman"/>
        </w:rPr>
      </w:pPr>
      <w:bookmarkStart w:id="93" w:name="BKM_34DB2E2C_2C6B_4746_AF80_1841FC646AB1"/>
    </w:p>
    <w:p w14:paraId="4E4CCEF8"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AuthenticatorDoctorV100</w:t>
      </w:r>
      <w:r>
        <w:rPr>
          <w:rFonts w:ascii="Calibri" w:eastAsia="Times New Roman" w:hAnsi="Calibri" w:cs="Calibri"/>
          <w:b/>
          <w:bCs/>
        </w:rPr>
        <w:fldChar w:fldCharType="end"/>
      </w:r>
    </w:p>
    <w:p w14:paraId="73ACE698"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4B1741A4" w14:textId="5BE14988" w:rsidR="00DE52FD" w:rsidRDefault="00DE52FD" w:rsidP="00DE52FD">
      <w:pPr>
        <w:jc w:val="center"/>
        <w:rPr>
          <w:rFonts w:ascii="Calibri" w:eastAsia="Times New Roman" w:hAnsi="Calibri" w:cs="Calibri"/>
          <w:lang w:val="en-US"/>
        </w:rPr>
      </w:pPr>
      <w:r>
        <w:rPr>
          <w:noProof/>
          <w:lang w:eastAsia="lv-LV"/>
        </w:rPr>
        <w:drawing>
          <wp:inline distT="0" distB="0" distL="0" distR="0" wp14:anchorId="33161555" wp14:editId="546FB0DF">
            <wp:extent cx="4908550" cy="5800725"/>
            <wp:effectExtent l="0" t="0" r="6350" b="9525"/>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4908550" cy="5800725"/>
                    </a:xfrm>
                    <a:prstGeom prst="rect">
                      <a:avLst/>
                    </a:prstGeom>
                    <a:noFill/>
                    <a:ln>
                      <a:noFill/>
                    </a:ln>
                  </pic:spPr>
                </pic:pic>
              </a:graphicData>
            </a:graphic>
          </wp:inline>
        </w:drawing>
      </w:r>
    </w:p>
    <w:p w14:paraId="563E041F"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8. attēls</w:t>
      </w:r>
    </w:p>
    <w:p w14:paraId="24310769"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93"/>
    </w:p>
    <w:bookmarkStart w:id="94" w:name="BKM_8A2734D6_6C61_4c1b_9819_AFC0DEBDA87F"/>
    <w:p w14:paraId="07F5FB13" w14:textId="77777777" w:rsidR="00DE52FD" w:rsidRDefault="00DE52FD" w:rsidP="00DE52FD">
      <w:pPr>
        <w:pStyle w:val="Heading6"/>
        <w:rPr>
          <w:lang w:val="en-US"/>
        </w:rPr>
      </w:pPr>
      <w:r>
        <w:rPr>
          <w:b/>
          <w:bCs/>
          <w:sz w:val="20"/>
          <w:szCs w:val="20"/>
        </w:rPr>
        <w:fldChar w:fldCharType="begin" w:fldLock="1"/>
      </w:r>
      <w:r>
        <w:rPr>
          <w:b/>
          <w:bCs/>
          <w:sz w:val="20"/>
          <w:szCs w:val="20"/>
        </w:rPr>
        <w:instrText xml:space="preserve">MERGEFIELD </w:instrText>
      </w:r>
      <w:r>
        <w:instrText>Element.Name</w:instrText>
      </w:r>
      <w:r>
        <w:rPr>
          <w:b/>
          <w:bCs/>
          <w:sz w:val="20"/>
          <w:szCs w:val="20"/>
        </w:rPr>
        <w:fldChar w:fldCharType="separate"/>
      </w:r>
      <w:r>
        <w:t>CustodianOrganizationPartV100</w:t>
      </w:r>
      <w:r>
        <w:rPr>
          <w:b/>
          <w:bCs/>
          <w:sz w:val="20"/>
          <w:szCs w:val="20"/>
        </w:rPr>
        <w:fldChar w:fldCharType="end"/>
      </w:r>
      <w:r>
        <w:t xml:space="preserve"> - </w:t>
      </w:r>
      <w:proofErr w:type="spellStart"/>
      <w:r>
        <w:t>Arstniecibas</w:t>
      </w:r>
      <w:proofErr w:type="spellEnd"/>
      <w:r>
        <w:t xml:space="preserve"> </w:t>
      </w:r>
      <w:proofErr w:type="spellStart"/>
      <w:r>
        <w:t>iestades</w:t>
      </w:r>
      <w:proofErr w:type="spellEnd"/>
      <w:r>
        <w:t xml:space="preserve"> </w:t>
      </w:r>
      <w:proofErr w:type="spellStart"/>
      <w:r>
        <w:t>filiale</w:t>
      </w:r>
      <w:proofErr w:type="spellEnd"/>
      <w:r>
        <w:t xml:space="preserve"> </w:t>
      </w:r>
    </w:p>
    <w:p w14:paraId="02ADB6A9"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«Entity»</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5D45320E"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4D0BC7F0"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429E39ED"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4B2106B9"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628A337D" w14:textId="77777777" w:rsidTr="00B95D3A">
        <w:tc>
          <w:tcPr>
            <w:tcW w:w="3150" w:type="dxa"/>
            <w:tcBorders>
              <w:top w:val="single" w:sz="2" w:space="0" w:color="auto"/>
              <w:left w:val="single" w:sz="2" w:space="0" w:color="auto"/>
              <w:bottom w:val="single" w:sz="2" w:space="0" w:color="auto"/>
              <w:right w:val="single" w:sz="2" w:space="0" w:color="auto"/>
            </w:tcBorders>
          </w:tcPr>
          <w:p w14:paraId="58022F2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6D7093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Arstniecibas iestades filiale</w:t>
            </w:r>
            <w:r>
              <w:fldChar w:fldCharType="end"/>
            </w:r>
          </w:p>
        </w:tc>
      </w:tr>
      <w:tr w:rsidR="00DE52FD" w14:paraId="5583B0C7" w14:textId="77777777" w:rsidTr="00B95D3A">
        <w:tc>
          <w:tcPr>
            <w:tcW w:w="3150" w:type="dxa"/>
            <w:tcBorders>
              <w:top w:val="single" w:sz="2" w:space="0" w:color="auto"/>
              <w:left w:val="single" w:sz="2" w:space="0" w:color="auto"/>
              <w:bottom w:val="single" w:sz="2" w:space="0" w:color="auto"/>
              <w:right w:val="single" w:sz="2" w:space="0" w:color="auto"/>
            </w:tcBorders>
          </w:tcPr>
          <w:p w14:paraId="6AE6237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9EA888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Organization</w:t>
            </w:r>
            <w:r>
              <w:fldChar w:fldCharType="end"/>
            </w:r>
          </w:p>
        </w:tc>
      </w:tr>
    </w:tbl>
    <w:p w14:paraId="38219C0F"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lastRenderedPageBreak/>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BDB1584"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7C6CB62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7194D3A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589880F"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8359D2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6EB6A50E" w14:textId="77777777" w:rsidTr="00B95D3A">
        <w:tc>
          <w:tcPr>
            <w:tcW w:w="3060" w:type="dxa"/>
            <w:tcBorders>
              <w:top w:val="single" w:sz="2" w:space="0" w:color="auto"/>
              <w:left w:val="single" w:sz="2" w:space="0" w:color="auto"/>
              <w:bottom w:val="single" w:sz="2" w:space="0" w:color="auto"/>
              <w:right w:val="single" w:sz="2" w:space="0" w:color="auto"/>
            </w:tcBorders>
          </w:tcPr>
          <w:p w14:paraId="1ED5712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CustodianOrganizationPartV100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D63878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CustodianOrganizationPartId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E52A75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3E9E30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1D6045A" w14:textId="77777777" w:rsidTr="00B95D3A">
        <w:tc>
          <w:tcPr>
            <w:tcW w:w="3060" w:type="dxa"/>
            <w:tcBorders>
              <w:top w:val="single" w:sz="2" w:space="0" w:color="auto"/>
              <w:left w:val="single" w:sz="2" w:space="0" w:color="auto"/>
              <w:bottom w:val="single" w:sz="2" w:space="0" w:color="auto"/>
              <w:right w:val="single" w:sz="2" w:space="0" w:color="auto"/>
            </w:tcBorders>
          </w:tcPr>
          <w:p w14:paraId="6FE7087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CustodianOrganizationPartV100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D3D8DB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CustodianOrganizationPartName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D73358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7DA03F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989B21F" w14:textId="77777777" w:rsidTr="00B95D3A">
        <w:tc>
          <w:tcPr>
            <w:tcW w:w="3060" w:type="dxa"/>
            <w:tcBorders>
              <w:top w:val="single" w:sz="2" w:space="0" w:color="auto"/>
              <w:left w:val="single" w:sz="2" w:space="0" w:color="auto"/>
              <w:bottom w:val="single" w:sz="2" w:space="0" w:color="auto"/>
              <w:right w:val="single" w:sz="2" w:space="0" w:color="auto"/>
            </w:tcBorders>
          </w:tcPr>
          <w:p w14:paraId="2A71B55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CustodianOrganizationPartV100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746400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CustodianOrganizationPartAddress</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D13A86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62F8EE5"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6F978707" w14:textId="77777777" w:rsidTr="00B95D3A">
        <w:tc>
          <w:tcPr>
            <w:tcW w:w="3060" w:type="dxa"/>
            <w:tcBorders>
              <w:top w:val="single" w:sz="2" w:space="0" w:color="auto"/>
              <w:left w:val="single" w:sz="2" w:space="0" w:color="auto"/>
              <w:bottom w:val="single" w:sz="2" w:space="0" w:color="auto"/>
              <w:right w:val="single" w:sz="2" w:space="0" w:color="auto"/>
            </w:tcBorders>
          </w:tcPr>
          <w:p w14:paraId="22831B5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CustodianOrganizationPartV100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ABBB3E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CustodianPartTelecom</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DF1E86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46DB3CD"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0ACC7F61" w14:textId="77777777" w:rsidTr="00B95D3A">
        <w:tc>
          <w:tcPr>
            <w:tcW w:w="3060" w:type="dxa"/>
            <w:tcBorders>
              <w:top w:val="single" w:sz="2" w:space="0" w:color="auto"/>
              <w:left w:val="single" w:sz="2" w:space="0" w:color="auto"/>
              <w:bottom w:val="single" w:sz="2" w:space="0" w:color="auto"/>
              <w:right w:val="single" w:sz="2" w:space="0" w:color="auto"/>
            </w:tcBorders>
          </w:tcPr>
          <w:p w14:paraId="2324034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AuthenticatorDoctorV100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79F0F8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CustodianOrganizationPartV100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C23086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representedOrganization</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70736C2"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94"/>
    </w:tbl>
    <w:p w14:paraId="623F69FA" w14:textId="77777777" w:rsidR="00DE52FD" w:rsidRDefault="00DE52FD" w:rsidP="00DE52FD">
      <w:pPr>
        <w:rPr>
          <w:rFonts w:ascii="Times New Roman" w:eastAsia="Times New Roman" w:hAnsi="Times New Roman" w:cs="Times New Roman"/>
        </w:rPr>
      </w:pPr>
    </w:p>
    <w:bookmarkStart w:id="95" w:name="BKM_B758602F_E598_49ae_A677_3E3E212235DB"/>
    <w:p w14:paraId="35D18F70" w14:textId="77777777" w:rsidR="00DE52FD" w:rsidRDefault="00DE52FD" w:rsidP="00DE52FD">
      <w:pPr>
        <w:pStyle w:val="Heading6"/>
        <w:rPr>
          <w:lang w:val="en-US"/>
        </w:rPr>
      </w:pPr>
      <w:r>
        <w:rPr>
          <w:b/>
          <w:bCs/>
          <w:sz w:val="20"/>
          <w:szCs w:val="20"/>
        </w:rPr>
        <w:fldChar w:fldCharType="begin" w:fldLock="1"/>
      </w:r>
      <w:r>
        <w:rPr>
          <w:b/>
          <w:bCs/>
          <w:sz w:val="20"/>
          <w:szCs w:val="20"/>
        </w:rPr>
        <w:instrText xml:space="preserve">MERGEFIELD </w:instrText>
      </w:r>
      <w:r>
        <w:instrText>Element.Name</w:instrText>
      </w:r>
      <w:r>
        <w:rPr>
          <w:b/>
          <w:bCs/>
          <w:sz w:val="20"/>
          <w:szCs w:val="20"/>
        </w:rPr>
        <w:fldChar w:fldCharType="separate"/>
      </w:r>
      <w:r>
        <w:t>CustodianOrganizationPartAddress</w:t>
      </w:r>
      <w:r>
        <w:rPr>
          <w:b/>
          <w:bCs/>
          <w:sz w:val="20"/>
          <w:szCs w:val="20"/>
        </w:rPr>
        <w:fldChar w:fldCharType="end"/>
      </w:r>
      <w:r>
        <w:t xml:space="preserve"> - Turētāja organizācijas </w:t>
      </w:r>
      <w:proofErr w:type="spellStart"/>
      <w:r>
        <w:t>filiales</w:t>
      </w:r>
      <w:proofErr w:type="spellEnd"/>
      <w:r>
        <w:t xml:space="preserve"> adrese </w:t>
      </w:r>
    </w:p>
    <w:p w14:paraId="43787994"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7FDCFDF3"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2DF5E647"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C0755A7"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206DC39B"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1DA2262A" w14:textId="77777777" w:rsidTr="00B95D3A">
        <w:tc>
          <w:tcPr>
            <w:tcW w:w="3150" w:type="dxa"/>
            <w:tcBorders>
              <w:top w:val="single" w:sz="2" w:space="0" w:color="auto"/>
              <w:left w:val="single" w:sz="2" w:space="0" w:color="auto"/>
              <w:bottom w:val="single" w:sz="2" w:space="0" w:color="auto"/>
              <w:right w:val="single" w:sz="2" w:space="0" w:color="auto"/>
            </w:tcBorders>
          </w:tcPr>
          <w:p w14:paraId="4D900AE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9FE58D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Turētāja organizācijas filiales adrese</w:t>
            </w:r>
            <w:r>
              <w:fldChar w:fldCharType="end"/>
            </w:r>
          </w:p>
        </w:tc>
      </w:tr>
      <w:tr w:rsidR="00DE52FD" w14:paraId="2A5F14FE" w14:textId="77777777" w:rsidTr="00B95D3A">
        <w:tc>
          <w:tcPr>
            <w:tcW w:w="3150" w:type="dxa"/>
            <w:tcBorders>
              <w:top w:val="single" w:sz="2" w:space="0" w:color="auto"/>
              <w:left w:val="single" w:sz="2" w:space="0" w:color="auto"/>
              <w:bottom w:val="single" w:sz="2" w:space="0" w:color="auto"/>
              <w:right w:val="single" w:sz="2" w:space="0" w:color="auto"/>
            </w:tcBorders>
          </w:tcPr>
          <w:p w14:paraId="709EE3B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A93924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addr_country_postalCode_streetAddressLine_additionalLocator</w:t>
            </w:r>
            <w:r>
              <w:fldChar w:fldCharType="end"/>
            </w:r>
          </w:p>
        </w:tc>
      </w:tr>
    </w:tbl>
    <w:p w14:paraId="1CB52965"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3F102E79"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6D01C85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78701B8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FDD0D8A"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E5D5EF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5C2E9B25" w14:textId="77777777" w:rsidTr="00B95D3A">
        <w:tc>
          <w:tcPr>
            <w:tcW w:w="3060" w:type="dxa"/>
            <w:tcBorders>
              <w:top w:val="single" w:sz="2" w:space="0" w:color="auto"/>
              <w:left w:val="single" w:sz="2" w:space="0" w:color="auto"/>
              <w:bottom w:val="single" w:sz="2" w:space="0" w:color="auto"/>
              <w:right w:val="single" w:sz="2" w:space="0" w:color="auto"/>
            </w:tcBorders>
          </w:tcPr>
          <w:p w14:paraId="6AD3B98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CustodianOrganizationPartV100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780C37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CustodianOrganizationPartAddress</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1D75CD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E12395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95"/>
    </w:tbl>
    <w:p w14:paraId="0302B170" w14:textId="77777777" w:rsidR="00DE52FD" w:rsidRDefault="00DE52FD" w:rsidP="00DE52FD">
      <w:pPr>
        <w:rPr>
          <w:rFonts w:ascii="Times New Roman" w:eastAsia="Times New Roman" w:hAnsi="Times New Roman" w:cs="Times New Roman"/>
        </w:rPr>
      </w:pPr>
    </w:p>
    <w:bookmarkStart w:id="96" w:name="BKM_0CFE1F2A_6A35_42ef_8B9D_5A54C572E531"/>
    <w:p w14:paraId="195DC4BF" w14:textId="77777777" w:rsidR="00DE52FD" w:rsidRDefault="00DE52FD" w:rsidP="00DE52FD">
      <w:pPr>
        <w:pStyle w:val="Heading6"/>
        <w:rPr>
          <w:lang w:val="en-US"/>
        </w:rPr>
      </w:pPr>
      <w:r>
        <w:rPr>
          <w:b/>
          <w:bCs/>
          <w:sz w:val="20"/>
          <w:szCs w:val="20"/>
        </w:rPr>
        <w:fldChar w:fldCharType="begin" w:fldLock="1"/>
      </w:r>
      <w:r>
        <w:rPr>
          <w:b/>
          <w:bCs/>
          <w:sz w:val="20"/>
          <w:szCs w:val="20"/>
        </w:rPr>
        <w:instrText xml:space="preserve">MERGEFIELD </w:instrText>
      </w:r>
      <w:r>
        <w:instrText>Element.Name</w:instrText>
      </w:r>
      <w:r>
        <w:rPr>
          <w:b/>
          <w:bCs/>
          <w:sz w:val="20"/>
          <w:szCs w:val="20"/>
        </w:rPr>
        <w:fldChar w:fldCharType="separate"/>
      </w:r>
      <w:r>
        <w:t>CustodianOrganizationPartId</w:t>
      </w:r>
      <w:r>
        <w:rPr>
          <w:b/>
          <w:bCs/>
          <w:sz w:val="20"/>
          <w:szCs w:val="20"/>
        </w:rPr>
        <w:fldChar w:fldCharType="end"/>
      </w:r>
      <w:r>
        <w:t xml:space="preserve"> - Ārstniecības iestādes </w:t>
      </w:r>
      <w:proofErr w:type="spellStart"/>
      <w:r>
        <w:t>filiale</w:t>
      </w:r>
      <w:proofErr w:type="spellEnd"/>
      <w:r>
        <w:t xml:space="preserve"> </w:t>
      </w:r>
    </w:p>
    <w:p w14:paraId="3D518990"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7C17304D"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6268CBA8"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0A4F5C2"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7374C9A6"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626204F7" w14:textId="77777777" w:rsidTr="00B95D3A">
        <w:tc>
          <w:tcPr>
            <w:tcW w:w="3150" w:type="dxa"/>
            <w:tcBorders>
              <w:top w:val="single" w:sz="2" w:space="0" w:color="auto"/>
              <w:left w:val="single" w:sz="2" w:space="0" w:color="auto"/>
              <w:bottom w:val="single" w:sz="2" w:space="0" w:color="auto"/>
              <w:right w:val="single" w:sz="2" w:space="0" w:color="auto"/>
            </w:tcBorders>
          </w:tcPr>
          <w:p w14:paraId="6959CAA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classifier</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4C0C56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Ārstniecības iestādes filiales</w:t>
            </w:r>
            <w:r>
              <w:fldChar w:fldCharType="end"/>
            </w:r>
          </w:p>
        </w:tc>
      </w:tr>
      <w:tr w:rsidR="00DE52FD" w14:paraId="08EAA278" w14:textId="77777777" w:rsidTr="00B95D3A">
        <w:tc>
          <w:tcPr>
            <w:tcW w:w="3150" w:type="dxa"/>
            <w:tcBorders>
              <w:top w:val="single" w:sz="2" w:space="0" w:color="auto"/>
              <w:left w:val="single" w:sz="2" w:space="0" w:color="auto"/>
              <w:bottom w:val="single" w:sz="2" w:space="0" w:color="auto"/>
              <w:right w:val="single" w:sz="2" w:space="0" w:color="auto"/>
            </w:tcBorders>
          </w:tcPr>
          <w:p w14:paraId="65655DE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CD16A5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Ārstniecības iestādes filiale</w:t>
            </w:r>
            <w:r>
              <w:fldChar w:fldCharType="end"/>
            </w:r>
          </w:p>
        </w:tc>
      </w:tr>
      <w:tr w:rsidR="00DE52FD" w14:paraId="2DC1A484" w14:textId="77777777" w:rsidTr="00B95D3A">
        <w:tc>
          <w:tcPr>
            <w:tcW w:w="3150" w:type="dxa"/>
            <w:tcBorders>
              <w:top w:val="single" w:sz="2" w:space="0" w:color="auto"/>
              <w:left w:val="single" w:sz="2" w:space="0" w:color="auto"/>
              <w:bottom w:val="single" w:sz="2" w:space="0" w:color="auto"/>
              <w:right w:val="single" w:sz="2" w:space="0" w:color="auto"/>
            </w:tcBorders>
          </w:tcPr>
          <w:p w14:paraId="2C67950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CCE348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1.3.6.1.4.1.38760.2.29</w:t>
            </w:r>
            <w:r>
              <w:fldChar w:fldCharType="end"/>
            </w:r>
          </w:p>
        </w:tc>
      </w:tr>
      <w:tr w:rsidR="00DE52FD" w14:paraId="7E04E3C5" w14:textId="77777777" w:rsidTr="00B95D3A">
        <w:tc>
          <w:tcPr>
            <w:tcW w:w="3150" w:type="dxa"/>
            <w:tcBorders>
              <w:top w:val="single" w:sz="2" w:space="0" w:color="auto"/>
              <w:left w:val="single" w:sz="2" w:space="0" w:color="auto"/>
              <w:bottom w:val="single" w:sz="2" w:space="0" w:color="auto"/>
              <w:right w:val="single" w:sz="2" w:space="0" w:color="auto"/>
            </w:tcBorders>
          </w:tcPr>
          <w:p w14:paraId="78D1196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8C80F7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id</w:t>
            </w:r>
            <w:r>
              <w:fldChar w:fldCharType="end"/>
            </w:r>
          </w:p>
        </w:tc>
      </w:tr>
    </w:tbl>
    <w:p w14:paraId="1CA30397"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E621A9C"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4CD779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4972D85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5E269AE"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9FD1D83"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705C3338" w14:textId="77777777" w:rsidTr="00B95D3A">
        <w:tc>
          <w:tcPr>
            <w:tcW w:w="3060" w:type="dxa"/>
            <w:tcBorders>
              <w:top w:val="single" w:sz="2" w:space="0" w:color="auto"/>
              <w:left w:val="single" w:sz="2" w:space="0" w:color="auto"/>
              <w:bottom w:val="single" w:sz="2" w:space="0" w:color="auto"/>
              <w:right w:val="single" w:sz="2" w:space="0" w:color="auto"/>
            </w:tcBorders>
          </w:tcPr>
          <w:p w14:paraId="04A39B5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CustodianOrganizationPartV100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38BACE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CustodianOrganizationPartId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073FDC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CDB33BA"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96"/>
    </w:tbl>
    <w:p w14:paraId="1C25E495" w14:textId="77777777" w:rsidR="00DE52FD" w:rsidRDefault="00DE52FD" w:rsidP="00DE52FD">
      <w:pPr>
        <w:rPr>
          <w:rFonts w:ascii="Times New Roman" w:eastAsia="Times New Roman" w:hAnsi="Times New Roman" w:cs="Times New Roman"/>
        </w:rPr>
      </w:pPr>
    </w:p>
    <w:bookmarkStart w:id="97" w:name="BKM_03FA5AC2_D714_4614_832F_15E0DFC994F1"/>
    <w:p w14:paraId="74BED7B5" w14:textId="77777777" w:rsidR="00DE52FD" w:rsidRDefault="00DE52FD" w:rsidP="00DE52FD">
      <w:pPr>
        <w:pStyle w:val="Heading6"/>
        <w:rPr>
          <w:lang w:val="en-US"/>
        </w:rPr>
      </w:pPr>
      <w:r>
        <w:rPr>
          <w:b/>
          <w:bCs/>
          <w:sz w:val="20"/>
          <w:szCs w:val="20"/>
        </w:rPr>
        <w:fldChar w:fldCharType="begin" w:fldLock="1"/>
      </w:r>
      <w:r>
        <w:rPr>
          <w:b/>
          <w:bCs/>
          <w:sz w:val="20"/>
          <w:szCs w:val="20"/>
        </w:rPr>
        <w:instrText xml:space="preserve">MERGEFIELD </w:instrText>
      </w:r>
      <w:r>
        <w:instrText>Element.Name</w:instrText>
      </w:r>
      <w:r>
        <w:rPr>
          <w:b/>
          <w:bCs/>
          <w:sz w:val="20"/>
          <w:szCs w:val="20"/>
        </w:rPr>
        <w:fldChar w:fldCharType="separate"/>
      </w:r>
      <w:r>
        <w:t>CustodianOrganizationPartName</w:t>
      </w:r>
      <w:r>
        <w:rPr>
          <w:b/>
          <w:bCs/>
          <w:sz w:val="20"/>
          <w:szCs w:val="20"/>
        </w:rPr>
        <w:fldChar w:fldCharType="end"/>
      </w:r>
      <w:r>
        <w:t xml:space="preserve"> - Turētāja organizācijas </w:t>
      </w:r>
      <w:proofErr w:type="spellStart"/>
      <w:r>
        <w:t>filiale</w:t>
      </w:r>
      <w:proofErr w:type="spellEnd"/>
      <w:r>
        <w:t xml:space="preserve"> </w:t>
      </w:r>
    </w:p>
    <w:p w14:paraId="586621B4"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6127E668"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0B8020C6"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2BF12D3"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074209D7"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048B7BBB" w14:textId="77777777" w:rsidTr="00B95D3A">
        <w:tc>
          <w:tcPr>
            <w:tcW w:w="3150" w:type="dxa"/>
            <w:tcBorders>
              <w:top w:val="single" w:sz="2" w:space="0" w:color="auto"/>
              <w:left w:val="single" w:sz="2" w:space="0" w:color="auto"/>
              <w:bottom w:val="single" w:sz="2" w:space="0" w:color="auto"/>
              <w:right w:val="single" w:sz="2" w:space="0" w:color="auto"/>
            </w:tcBorders>
          </w:tcPr>
          <w:p w14:paraId="4D76111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57A6BE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Turētāja organizācijas filiale</w:t>
            </w:r>
            <w:r>
              <w:fldChar w:fldCharType="end"/>
            </w:r>
          </w:p>
        </w:tc>
      </w:tr>
      <w:tr w:rsidR="00DE52FD" w14:paraId="7A1F7647" w14:textId="77777777" w:rsidTr="00B95D3A">
        <w:tc>
          <w:tcPr>
            <w:tcW w:w="3150" w:type="dxa"/>
            <w:tcBorders>
              <w:top w:val="single" w:sz="2" w:space="0" w:color="auto"/>
              <w:left w:val="single" w:sz="2" w:space="0" w:color="auto"/>
              <w:bottom w:val="single" w:sz="2" w:space="0" w:color="auto"/>
              <w:right w:val="single" w:sz="2" w:space="0" w:color="auto"/>
            </w:tcBorders>
          </w:tcPr>
          <w:p w14:paraId="7616687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4B335B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name</w:t>
            </w:r>
            <w:r>
              <w:fldChar w:fldCharType="end"/>
            </w:r>
          </w:p>
        </w:tc>
      </w:tr>
    </w:tbl>
    <w:p w14:paraId="24097DBA"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3E6F5B26"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1B290CD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0DE0D1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1A7F5CE"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38DB54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309F7107" w14:textId="77777777" w:rsidTr="00B95D3A">
        <w:tc>
          <w:tcPr>
            <w:tcW w:w="3060" w:type="dxa"/>
            <w:tcBorders>
              <w:top w:val="single" w:sz="2" w:space="0" w:color="auto"/>
              <w:left w:val="single" w:sz="2" w:space="0" w:color="auto"/>
              <w:bottom w:val="single" w:sz="2" w:space="0" w:color="auto"/>
              <w:right w:val="single" w:sz="2" w:space="0" w:color="auto"/>
            </w:tcBorders>
          </w:tcPr>
          <w:p w14:paraId="5108A72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CustodianOrganizationPartV100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401880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CustodianOrganizationPartName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9CBDD2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CF07AAE"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97"/>
    </w:tbl>
    <w:p w14:paraId="6FBFF148" w14:textId="77777777" w:rsidR="00DE52FD" w:rsidRDefault="00DE52FD" w:rsidP="00DE52FD">
      <w:pPr>
        <w:rPr>
          <w:rFonts w:ascii="Times New Roman" w:eastAsia="Times New Roman" w:hAnsi="Times New Roman" w:cs="Times New Roman"/>
        </w:rPr>
      </w:pPr>
    </w:p>
    <w:bookmarkStart w:id="98" w:name="BKM_BF7DA18F_3024_4309_8E80_E65CAE3B45F1"/>
    <w:p w14:paraId="31984BE5" w14:textId="77777777" w:rsidR="00DE52FD" w:rsidRDefault="00DE52FD" w:rsidP="00DE52FD">
      <w:pPr>
        <w:pStyle w:val="Heading6"/>
        <w:rPr>
          <w:lang w:val="en-US"/>
        </w:rPr>
      </w:pPr>
      <w:r>
        <w:rPr>
          <w:b/>
          <w:bCs/>
          <w:sz w:val="20"/>
          <w:szCs w:val="20"/>
        </w:rPr>
        <w:fldChar w:fldCharType="begin" w:fldLock="1"/>
      </w:r>
      <w:r>
        <w:rPr>
          <w:b/>
          <w:bCs/>
          <w:sz w:val="20"/>
          <w:szCs w:val="20"/>
        </w:rPr>
        <w:instrText xml:space="preserve">MERGEFIELD </w:instrText>
      </w:r>
      <w:r>
        <w:instrText>Element.Name</w:instrText>
      </w:r>
      <w:r>
        <w:rPr>
          <w:b/>
          <w:bCs/>
          <w:sz w:val="20"/>
          <w:szCs w:val="20"/>
        </w:rPr>
        <w:fldChar w:fldCharType="separate"/>
      </w:r>
      <w:r>
        <w:t>CustodianPartTelecom</w:t>
      </w:r>
      <w:r>
        <w:rPr>
          <w:b/>
          <w:bCs/>
          <w:sz w:val="20"/>
          <w:szCs w:val="20"/>
        </w:rPr>
        <w:fldChar w:fldCharType="end"/>
      </w:r>
      <w:r>
        <w:t xml:space="preserve"> - Turētāja </w:t>
      </w:r>
      <w:proofErr w:type="spellStart"/>
      <w:r>
        <w:t>filiales</w:t>
      </w:r>
      <w:proofErr w:type="spellEnd"/>
      <w:r>
        <w:t xml:space="preserve"> </w:t>
      </w:r>
      <w:proofErr w:type="spellStart"/>
      <w:r>
        <w:t>telefons,fakss,e</w:t>
      </w:r>
      <w:proofErr w:type="spellEnd"/>
      <w:r>
        <w:t xml:space="preserve">-pasts </w:t>
      </w:r>
    </w:p>
    <w:p w14:paraId="3AA46A08"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50848694"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2C38173B"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072BB529"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32D18DC2"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2255823" w14:textId="77777777" w:rsidTr="00B95D3A">
        <w:tc>
          <w:tcPr>
            <w:tcW w:w="3150" w:type="dxa"/>
            <w:tcBorders>
              <w:top w:val="single" w:sz="2" w:space="0" w:color="auto"/>
              <w:left w:val="single" w:sz="2" w:space="0" w:color="auto"/>
              <w:bottom w:val="single" w:sz="2" w:space="0" w:color="auto"/>
              <w:right w:val="single" w:sz="2" w:space="0" w:color="auto"/>
            </w:tcBorders>
          </w:tcPr>
          <w:p w14:paraId="7EDFFE6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22FE30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Turētāja filiales telefons,fakss,e-pasts</w:t>
            </w:r>
            <w:r>
              <w:fldChar w:fldCharType="end"/>
            </w:r>
          </w:p>
        </w:tc>
      </w:tr>
      <w:tr w:rsidR="00DE52FD" w14:paraId="190B1A37" w14:textId="77777777" w:rsidTr="00B95D3A">
        <w:tc>
          <w:tcPr>
            <w:tcW w:w="3150" w:type="dxa"/>
            <w:tcBorders>
              <w:top w:val="single" w:sz="2" w:space="0" w:color="auto"/>
              <w:left w:val="single" w:sz="2" w:space="0" w:color="auto"/>
              <w:bottom w:val="single" w:sz="2" w:space="0" w:color="auto"/>
              <w:right w:val="single" w:sz="2" w:space="0" w:color="auto"/>
            </w:tcBorders>
          </w:tcPr>
          <w:p w14:paraId="5DB3136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9FC245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telecom</w:t>
            </w:r>
            <w:r>
              <w:fldChar w:fldCharType="end"/>
            </w:r>
          </w:p>
        </w:tc>
      </w:tr>
    </w:tbl>
    <w:p w14:paraId="59F96614"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2C81A0D"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4FCDECA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29FC7EE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69D8BFB"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510062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4EE9E3A8" w14:textId="77777777" w:rsidTr="00B95D3A">
        <w:tc>
          <w:tcPr>
            <w:tcW w:w="3060" w:type="dxa"/>
            <w:tcBorders>
              <w:top w:val="single" w:sz="2" w:space="0" w:color="auto"/>
              <w:left w:val="single" w:sz="2" w:space="0" w:color="auto"/>
              <w:bottom w:val="single" w:sz="2" w:space="0" w:color="auto"/>
              <w:right w:val="single" w:sz="2" w:space="0" w:color="auto"/>
            </w:tcBorders>
          </w:tcPr>
          <w:p w14:paraId="519C142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CustodianOrganizationPartV100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BBDF52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CustodianPartTelecom</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173F4D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8841A1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92"/>
      <w:bookmarkEnd w:id="98"/>
    </w:tbl>
    <w:p w14:paraId="7DCF952B" w14:textId="77777777" w:rsidR="00DE52FD" w:rsidRDefault="00DE52FD" w:rsidP="00DE52FD">
      <w:pPr>
        <w:rPr>
          <w:rFonts w:ascii="Times New Roman" w:eastAsia="Times New Roman" w:hAnsi="Times New Roman" w:cs="Times New Roman"/>
        </w:rPr>
      </w:pPr>
    </w:p>
    <w:bookmarkStart w:id="99" w:name="BKM_395EB322_0F29_48c3_AEC0_162DB60C8AAB"/>
    <w:p w14:paraId="1F9A9D77"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CustodianAddress</w:t>
      </w:r>
      <w:r>
        <w:rPr>
          <w:b/>
          <w:bCs/>
          <w:i/>
          <w:iCs/>
          <w:sz w:val="20"/>
          <w:szCs w:val="20"/>
        </w:rPr>
        <w:fldChar w:fldCharType="end"/>
      </w:r>
      <w:r>
        <w:rPr>
          <w:rFonts w:eastAsia="Times New Roman"/>
        </w:rPr>
        <w:t xml:space="preserve"> - Turētāja organizācijas adrese </w:t>
      </w:r>
    </w:p>
    <w:p w14:paraId="0997A80A"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A1637E4"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10CCA6E"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16AD867"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5AFCD88F"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21154757" w14:textId="77777777" w:rsidTr="00B95D3A">
        <w:tc>
          <w:tcPr>
            <w:tcW w:w="3150" w:type="dxa"/>
            <w:tcBorders>
              <w:top w:val="single" w:sz="2" w:space="0" w:color="auto"/>
              <w:left w:val="single" w:sz="2" w:space="0" w:color="auto"/>
              <w:bottom w:val="single" w:sz="2" w:space="0" w:color="auto"/>
              <w:right w:val="single" w:sz="2" w:space="0" w:color="auto"/>
            </w:tcBorders>
          </w:tcPr>
          <w:p w14:paraId="52BEA7B1" w14:textId="77777777" w:rsidR="00DE52FD" w:rsidRDefault="00DE52FD" w:rsidP="00B95D3A">
            <w:pPr>
              <w:rPr>
                <w:rFonts w:ascii="Calibri" w:eastAsia="Times New Roman" w:hAnsi="Calibri" w:cs="Calibri"/>
              </w:rPr>
            </w:pPr>
            <w:r>
              <w:lastRenderedPageBreak/>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73400F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Turētāja organizācijas adrese</w:t>
            </w:r>
            <w:r>
              <w:fldChar w:fldCharType="end"/>
            </w:r>
          </w:p>
        </w:tc>
      </w:tr>
      <w:tr w:rsidR="00DE52FD" w14:paraId="0FE74CB1" w14:textId="77777777" w:rsidTr="00B95D3A">
        <w:tc>
          <w:tcPr>
            <w:tcW w:w="3150" w:type="dxa"/>
            <w:tcBorders>
              <w:top w:val="single" w:sz="2" w:space="0" w:color="auto"/>
              <w:left w:val="single" w:sz="2" w:space="0" w:color="auto"/>
              <w:bottom w:val="single" w:sz="2" w:space="0" w:color="auto"/>
              <w:right w:val="single" w:sz="2" w:space="0" w:color="auto"/>
            </w:tcBorders>
          </w:tcPr>
          <w:p w14:paraId="485E9F2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10CB77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addr_country_postalCode_streetAddressLine_additionalLocator</w:t>
            </w:r>
            <w:r>
              <w:fldChar w:fldCharType="end"/>
            </w:r>
          </w:p>
        </w:tc>
      </w:tr>
    </w:tbl>
    <w:p w14:paraId="3775CA8A"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6C7CE45"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CE7D85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2564458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2CBE213"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2ACB5D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2CF5B78A" w14:textId="77777777" w:rsidTr="00B95D3A">
        <w:tc>
          <w:tcPr>
            <w:tcW w:w="3060" w:type="dxa"/>
            <w:tcBorders>
              <w:top w:val="single" w:sz="2" w:space="0" w:color="auto"/>
              <w:left w:val="single" w:sz="2" w:space="0" w:color="auto"/>
              <w:bottom w:val="single" w:sz="2" w:space="0" w:color="auto"/>
              <w:right w:val="single" w:sz="2" w:space="0" w:color="auto"/>
            </w:tcBorders>
          </w:tcPr>
          <w:p w14:paraId="5A41018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AE3CD4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CustodianAddress</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04678E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A990F8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99"/>
    </w:tbl>
    <w:p w14:paraId="698EE885" w14:textId="77777777" w:rsidR="00DE52FD" w:rsidRDefault="00DE52FD" w:rsidP="00DE52FD">
      <w:pPr>
        <w:rPr>
          <w:rFonts w:ascii="Times New Roman" w:eastAsia="Times New Roman" w:hAnsi="Times New Roman" w:cs="Times New Roman"/>
        </w:rPr>
      </w:pPr>
    </w:p>
    <w:bookmarkStart w:id="100" w:name="BKM_9321B50C_F35A_47e6_B161_6B168A524C89"/>
    <w:p w14:paraId="2A7B29C8"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CustodianMainV100</w:t>
      </w:r>
      <w:r>
        <w:rPr>
          <w:b/>
          <w:bCs/>
          <w:i/>
          <w:iCs/>
          <w:sz w:val="20"/>
          <w:szCs w:val="20"/>
        </w:rPr>
        <w:fldChar w:fldCharType="end"/>
      </w:r>
      <w:r>
        <w:rPr>
          <w:rFonts w:eastAsia="Times New Roman"/>
        </w:rPr>
        <w:t xml:space="preserve"> - Dokumentu sagatavojusī organizācija </w:t>
      </w:r>
    </w:p>
    <w:p w14:paraId="51FEB3F9"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«Role»</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34B3AE3"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6CF4AC09"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81EF1BA"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062C4F8E"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7D178C4E" w14:textId="77777777" w:rsidTr="00B95D3A">
        <w:tc>
          <w:tcPr>
            <w:tcW w:w="3150" w:type="dxa"/>
            <w:tcBorders>
              <w:top w:val="single" w:sz="2" w:space="0" w:color="auto"/>
              <w:left w:val="single" w:sz="2" w:space="0" w:color="auto"/>
              <w:bottom w:val="single" w:sz="2" w:space="0" w:color="auto"/>
              <w:right w:val="single" w:sz="2" w:space="0" w:color="auto"/>
            </w:tcBorders>
          </w:tcPr>
          <w:p w14:paraId="0178D0F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2F5DC7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Dokumentu sagatavojusī organizācija</w:t>
            </w:r>
            <w:r>
              <w:fldChar w:fldCharType="end"/>
            </w:r>
          </w:p>
        </w:tc>
      </w:tr>
      <w:tr w:rsidR="00DE52FD" w14:paraId="76226907" w14:textId="77777777" w:rsidTr="00B95D3A">
        <w:tc>
          <w:tcPr>
            <w:tcW w:w="3150" w:type="dxa"/>
            <w:tcBorders>
              <w:top w:val="single" w:sz="2" w:space="0" w:color="auto"/>
              <w:left w:val="single" w:sz="2" w:space="0" w:color="auto"/>
              <w:bottom w:val="single" w:sz="2" w:space="0" w:color="auto"/>
              <w:right w:val="single" w:sz="2" w:space="0" w:color="auto"/>
            </w:tcBorders>
          </w:tcPr>
          <w:p w14:paraId="0B6E983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CD157C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AssignedCustodian</w:t>
            </w:r>
            <w:r>
              <w:fldChar w:fldCharType="end"/>
            </w:r>
          </w:p>
        </w:tc>
      </w:tr>
    </w:tbl>
    <w:p w14:paraId="212420AA"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E37FFD3"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0205DBA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35C72FA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57B67FE"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A515BB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396B45E0" w14:textId="77777777" w:rsidTr="00B95D3A">
        <w:tc>
          <w:tcPr>
            <w:tcW w:w="3060" w:type="dxa"/>
            <w:tcBorders>
              <w:top w:val="single" w:sz="2" w:space="0" w:color="auto"/>
              <w:left w:val="single" w:sz="2" w:space="0" w:color="auto"/>
              <w:bottom w:val="single" w:sz="2" w:space="0" w:color="auto"/>
              <w:right w:val="single" w:sz="2" w:space="0" w:color="auto"/>
            </w:tcBorders>
          </w:tcPr>
          <w:p w14:paraId="455E300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DischargeSummaryHospitalOrganizationData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9651F1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CustodianMainV100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7665EB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custodian</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D4C7683"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41EC5142" w14:textId="77777777" w:rsidTr="00B95D3A">
        <w:tc>
          <w:tcPr>
            <w:tcW w:w="3060" w:type="dxa"/>
            <w:tcBorders>
              <w:top w:val="single" w:sz="2" w:space="0" w:color="auto"/>
              <w:left w:val="single" w:sz="2" w:space="0" w:color="auto"/>
              <w:bottom w:val="single" w:sz="2" w:space="0" w:color="auto"/>
              <w:right w:val="single" w:sz="2" w:space="0" w:color="auto"/>
            </w:tcBorders>
          </w:tcPr>
          <w:p w14:paraId="6364646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CustodianMainV100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D6C04C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40025D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representedCustodianOrganization</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4B80032"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00"/>
    </w:tbl>
    <w:p w14:paraId="21F63BAD" w14:textId="77777777" w:rsidR="00DE52FD" w:rsidRDefault="00DE52FD" w:rsidP="00DE52FD">
      <w:pPr>
        <w:rPr>
          <w:rFonts w:ascii="Times New Roman" w:eastAsia="Times New Roman" w:hAnsi="Times New Roman" w:cs="Times New Roman"/>
        </w:rPr>
      </w:pPr>
    </w:p>
    <w:bookmarkStart w:id="101" w:name="BKM_F6DE2B5C_FA06_4c67_8CFC_88D6AB55E054"/>
    <w:p w14:paraId="7E5C287F"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CustodianOrganizationId</w:t>
      </w:r>
      <w:r>
        <w:rPr>
          <w:b/>
          <w:bCs/>
          <w:i/>
          <w:iCs/>
          <w:sz w:val="20"/>
          <w:szCs w:val="20"/>
        </w:rPr>
        <w:fldChar w:fldCharType="end"/>
      </w:r>
      <w:r>
        <w:rPr>
          <w:rFonts w:eastAsia="Times New Roman"/>
        </w:rPr>
        <w:t xml:space="preserve"> - Ārstniecības iestāde </w:t>
      </w:r>
    </w:p>
    <w:p w14:paraId="308A895F"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DC4D774"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7E1189D0"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138A6418"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3F2EB639"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63D36BE0" w14:textId="77777777" w:rsidTr="00B95D3A">
        <w:tc>
          <w:tcPr>
            <w:tcW w:w="3150" w:type="dxa"/>
            <w:tcBorders>
              <w:top w:val="single" w:sz="2" w:space="0" w:color="auto"/>
              <w:left w:val="single" w:sz="2" w:space="0" w:color="auto"/>
              <w:bottom w:val="single" w:sz="2" w:space="0" w:color="auto"/>
              <w:right w:val="single" w:sz="2" w:space="0" w:color="auto"/>
            </w:tcBorders>
          </w:tcPr>
          <w:p w14:paraId="01E0D9F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classifier</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A17884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Ārstniecības iestādes</w:t>
            </w:r>
            <w:r>
              <w:fldChar w:fldCharType="end"/>
            </w:r>
          </w:p>
        </w:tc>
      </w:tr>
      <w:tr w:rsidR="00DE52FD" w14:paraId="00452AB5" w14:textId="77777777" w:rsidTr="00B95D3A">
        <w:tc>
          <w:tcPr>
            <w:tcW w:w="3150" w:type="dxa"/>
            <w:tcBorders>
              <w:top w:val="single" w:sz="2" w:space="0" w:color="auto"/>
              <w:left w:val="single" w:sz="2" w:space="0" w:color="auto"/>
              <w:bottom w:val="single" w:sz="2" w:space="0" w:color="auto"/>
              <w:right w:val="single" w:sz="2" w:space="0" w:color="auto"/>
            </w:tcBorders>
          </w:tcPr>
          <w:p w14:paraId="40DE52A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C16C30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Ārstniecības iestāde</w:t>
            </w:r>
            <w:r>
              <w:fldChar w:fldCharType="end"/>
            </w:r>
          </w:p>
        </w:tc>
      </w:tr>
      <w:tr w:rsidR="00DE52FD" w14:paraId="072CA4BE" w14:textId="77777777" w:rsidTr="00B95D3A">
        <w:tc>
          <w:tcPr>
            <w:tcW w:w="3150" w:type="dxa"/>
            <w:tcBorders>
              <w:top w:val="single" w:sz="2" w:space="0" w:color="auto"/>
              <w:left w:val="single" w:sz="2" w:space="0" w:color="auto"/>
              <w:bottom w:val="single" w:sz="2" w:space="0" w:color="auto"/>
              <w:right w:val="single" w:sz="2" w:space="0" w:color="auto"/>
            </w:tcBorders>
          </w:tcPr>
          <w:p w14:paraId="78840D9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D0A174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1.3.6.1.4.1.38760.2.23</w:t>
            </w:r>
            <w:r>
              <w:fldChar w:fldCharType="end"/>
            </w:r>
          </w:p>
        </w:tc>
      </w:tr>
      <w:tr w:rsidR="00DE52FD" w14:paraId="6718D8FD" w14:textId="77777777" w:rsidTr="00B95D3A">
        <w:tc>
          <w:tcPr>
            <w:tcW w:w="3150" w:type="dxa"/>
            <w:tcBorders>
              <w:top w:val="single" w:sz="2" w:space="0" w:color="auto"/>
              <w:left w:val="single" w:sz="2" w:space="0" w:color="auto"/>
              <w:bottom w:val="single" w:sz="2" w:space="0" w:color="auto"/>
              <w:right w:val="single" w:sz="2" w:space="0" w:color="auto"/>
            </w:tcBorders>
          </w:tcPr>
          <w:p w14:paraId="56B8B05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650DC1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id</w:t>
            </w:r>
            <w:r>
              <w:fldChar w:fldCharType="end"/>
            </w:r>
          </w:p>
        </w:tc>
      </w:tr>
    </w:tbl>
    <w:p w14:paraId="3F49524E"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1552C461"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7AE73F7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47BB7B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943B388"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54B504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3CE30D48" w14:textId="77777777" w:rsidTr="00B95D3A">
        <w:tc>
          <w:tcPr>
            <w:tcW w:w="3060" w:type="dxa"/>
            <w:tcBorders>
              <w:top w:val="single" w:sz="2" w:space="0" w:color="auto"/>
              <w:left w:val="single" w:sz="2" w:space="0" w:color="auto"/>
              <w:bottom w:val="single" w:sz="2" w:space="0" w:color="auto"/>
              <w:right w:val="single" w:sz="2" w:space="0" w:color="auto"/>
            </w:tcBorders>
          </w:tcPr>
          <w:p w14:paraId="23446CE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31254C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14A0F2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1336CD5"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01"/>
    </w:tbl>
    <w:p w14:paraId="6D815E31" w14:textId="77777777" w:rsidR="00DE52FD" w:rsidRDefault="00DE52FD" w:rsidP="00DE52FD">
      <w:pPr>
        <w:rPr>
          <w:rFonts w:ascii="Times New Roman" w:eastAsia="Times New Roman" w:hAnsi="Times New Roman" w:cs="Times New Roman"/>
        </w:rPr>
      </w:pPr>
    </w:p>
    <w:bookmarkStart w:id="102" w:name="BKM_5B289472_5850_436e_9810_DA57E00D7F64"/>
    <w:p w14:paraId="1707723E"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CustodianOrganizationName</w:t>
      </w:r>
      <w:r>
        <w:rPr>
          <w:b/>
          <w:bCs/>
          <w:i/>
          <w:iCs/>
          <w:sz w:val="20"/>
          <w:szCs w:val="20"/>
        </w:rPr>
        <w:fldChar w:fldCharType="end"/>
      </w:r>
      <w:r>
        <w:rPr>
          <w:rFonts w:eastAsia="Times New Roman"/>
        </w:rPr>
        <w:t xml:space="preserve"> - Turētāja organizācijas nosaukums </w:t>
      </w:r>
    </w:p>
    <w:p w14:paraId="13B6727E"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59530791"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C0CFE5C"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1561D91"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3FB91FFD"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4E9146A4" w14:textId="77777777" w:rsidTr="00B95D3A">
        <w:tc>
          <w:tcPr>
            <w:tcW w:w="3150" w:type="dxa"/>
            <w:tcBorders>
              <w:top w:val="single" w:sz="2" w:space="0" w:color="auto"/>
              <w:left w:val="single" w:sz="2" w:space="0" w:color="auto"/>
              <w:bottom w:val="single" w:sz="2" w:space="0" w:color="auto"/>
              <w:right w:val="single" w:sz="2" w:space="0" w:color="auto"/>
            </w:tcBorders>
          </w:tcPr>
          <w:p w14:paraId="5986D3E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47C45D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Turētāja organizācijas nosaukums</w:t>
            </w:r>
            <w:r>
              <w:fldChar w:fldCharType="end"/>
            </w:r>
          </w:p>
        </w:tc>
      </w:tr>
      <w:tr w:rsidR="00DE52FD" w14:paraId="47409FB2" w14:textId="77777777" w:rsidTr="00B95D3A">
        <w:tc>
          <w:tcPr>
            <w:tcW w:w="3150" w:type="dxa"/>
            <w:tcBorders>
              <w:top w:val="single" w:sz="2" w:space="0" w:color="auto"/>
              <w:left w:val="single" w:sz="2" w:space="0" w:color="auto"/>
              <w:bottom w:val="single" w:sz="2" w:space="0" w:color="auto"/>
              <w:right w:val="single" w:sz="2" w:space="0" w:color="auto"/>
            </w:tcBorders>
          </w:tcPr>
          <w:p w14:paraId="364FD81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022EF3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name</w:t>
            </w:r>
            <w:r>
              <w:fldChar w:fldCharType="end"/>
            </w:r>
          </w:p>
        </w:tc>
      </w:tr>
    </w:tbl>
    <w:p w14:paraId="153B53C5"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4A18B9E"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00979D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26932B2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6EC5EE5"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501799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2ECC8597" w14:textId="77777777" w:rsidTr="00B95D3A">
        <w:tc>
          <w:tcPr>
            <w:tcW w:w="3060" w:type="dxa"/>
            <w:tcBorders>
              <w:top w:val="single" w:sz="2" w:space="0" w:color="auto"/>
              <w:left w:val="single" w:sz="2" w:space="0" w:color="auto"/>
              <w:bottom w:val="single" w:sz="2" w:space="0" w:color="auto"/>
              <w:right w:val="single" w:sz="2" w:space="0" w:color="auto"/>
            </w:tcBorders>
          </w:tcPr>
          <w:p w14:paraId="4475DB0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85F8E7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4E8D0D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2A13DC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02"/>
    </w:tbl>
    <w:p w14:paraId="772DBA9C" w14:textId="77777777" w:rsidR="00DE52FD" w:rsidRDefault="00DE52FD" w:rsidP="00DE52FD">
      <w:pPr>
        <w:rPr>
          <w:rFonts w:ascii="Times New Roman" w:eastAsia="Times New Roman" w:hAnsi="Times New Roman" w:cs="Times New Roman"/>
        </w:rPr>
      </w:pPr>
    </w:p>
    <w:bookmarkStart w:id="103" w:name="BKM_5FEA8D8A_9B34_4d2e_9E6B_15B56A436E34"/>
    <w:p w14:paraId="305CDAD3"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CustodianOrganizationV100</w:t>
      </w:r>
      <w:r>
        <w:rPr>
          <w:b/>
          <w:bCs/>
          <w:i/>
          <w:iCs/>
          <w:sz w:val="20"/>
          <w:szCs w:val="20"/>
        </w:rPr>
        <w:fldChar w:fldCharType="end"/>
      </w:r>
      <w:r>
        <w:rPr>
          <w:rFonts w:eastAsia="Times New Roman"/>
        </w:rPr>
        <w:t xml:space="preserve"> - Turētāja organizācija </w:t>
      </w:r>
    </w:p>
    <w:p w14:paraId="754396B5"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«Entity»</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CF99796"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7B99EBEE"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4E393CD1"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04DF0A47"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6FBC3DDA" w14:textId="77777777" w:rsidTr="00B95D3A">
        <w:tc>
          <w:tcPr>
            <w:tcW w:w="3150" w:type="dxa"/>
            <w:tcBorders>
              <w:top w:val="single" w:sz="2" w:space="0" w:color="auto"/>
              <w:left w:val="single" w:sz="2" w:space="0" w:color="auto"/>
              <w:bottom w:val="single" w:sz="2" w:space="0" w:color="auto"/>
              <w:right w:val="single" w:sz="2" w:space="0" w:color="auto"/>
            </w:tcBorders>
          </w:tcPr>
          <w:p w14:paraId="5AFCF4C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546948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Turētāja organizācija</w:t>
            </w:r>
            <w:r>
              <w:fldChar w:fldCharType="end"/>
            </w:r>
          </w:p>
        </w:tc>
      </w:tr>
      <w:tr w:rsidR="00DE52FD" w14:paraId="40D2B45D" w14:textId="77777777" w:rsidTr="00B95D3A">
        <w:tc>
          <w:tcPr>
            <w:tcW w:w="3150" w:type="dxa"/>
            <w:tcBorders>
              <w:top w:val="single" w:sz="2" w:space="0" w:color="auto"/>
              <w:left w:val="single" w:sz="2" w:space="0" w:color="auto"/>
              <w:bottom w:val="single" w:sz="2" w:space="0" w:color="auto"/>
              <w:right w:val="single" w:sz="2" w:space="0" w:color="auto"/>
            </w:tcBorders>
          </w:tcPr>
          <w:p w14:paraId="239DD35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8C1E09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CustodianOrganization</w:t>
            </w:r>
            <w:r>
              <w:fldChar w:fldCharType="end"/>
            </w:r>
          </w:p>
        </w:tc>
      </w:tr>
    </w:tbl>
    <w:p w14:paraId="6E5E18A4"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D8D24BC"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AE4490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2D1AE4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11726B2"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03432C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4E235356" w14:textId="77777777" w:rsidTr="00B95D3A">
        <w:tc>
          <w:tcPr>
            <w:tcW w:w="3060" w:type="dxa"/>
            <w:tcBorders>
              <w:top w:val="single" w:sz="2" w:space="0" w:color="auto"/>
              <w:left w:val="single" w:sz="2" w:space="0" w:color="auto"/>
              <w:bottom w:val="single" w:sz="2" w:space="0" w:color="auto"/>
              <w:right w:val="single" w:sz="2" w:space="0" w:color="auto"/>
            </w:tcBorders>
          </w:tcPr>
          <w:p w14:paraId="1AC7005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F65AEE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AF29EF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8C9508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4E411C39" w14:textId="77777777" w:rsidTr="00B95D3A">
        <w:tc>
          <w:tcPr>
            <w:tcW w:w="3060" w:type="dxa"/>
            <w:tcBorders>
              <w:top w:val="single" w:sz="2" w:space="0" w:color="auto"/>
              <w:left w:val="single" w:sz="2" w:space="0" w:color="auto"/>
              <w:bottom w:val="single" w:sz="2" w:space="0" w:color="auto"/>
              <w:right w:val="single" w:sz="2" w:space="0" w:color="auto"/>
            </w:tcBorders>
          </w:tcPr>
          <w:p w14:paraId="3C40F39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2CDD08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CC5C1B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9A5F1F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99B817E" w14:textId="77777777" w:rsidTr="00B95D3A">
        <w:tc>
          <w:tcPr>
            <w:tcW w:w="3060" w:type="dxa"/>
            <w:tcBorders>
              <w:top w:val="single" w:sz="2" w:space="0" w:color="auto"/>
              <w:left w:val="single" w:sz="2" w:space="0" w:color="auto"/>
              <w:bottom w:val="single" w:sz="2" w:space="0" w:color="auto"/>
              <w:right w:val="single" w:sz="2" w:space="0" w:color="auto"/>
            </w:tcBorders>
          </w:tcPr>
          <w:p w14:paraId="32E4A21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82ABE4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CustodianTelecom</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AD2313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CB6BDC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60457618" w14:textId="77777777" w:rsidTr="00B95D3A">
        <w:tc>
          <w:tcPr>
            <w:tcW w:w="3060" w:type="dxa"/>
            <w:tcBorders>
              <w:top w:val="single" w:sz="2" w:space="0" w:color="auto"/>
              <w:left w:val="single" w:sz="2" w:space="0" w:color="auto"/>
              <w:bottom w:val="single" w:sz="2" w:space="0" w:color="auto"/>
              <w:right w:val="single" w:sz="2" w:space="0" w:color="auto"/>
            </w:tcBorders>
          </w:tcPr>
          <w:p w14:paraId="4DC37E7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FD75DD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CustodianAddress</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437ED4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09787E6"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60164F6B" w14:textId="77777777" w:rsidTr="00B95D3A">
        <w:tc>
          <w:tcPr>
            <w:tcW w:w="3060" w:type="dxa"/>
            <w:tcBorders>
              <w:top w:val="single" w:sz="2" w:space="0" w:color="auto"/>
              <w:left w:val="single" w:sz="2" w:space="0" w:color="auto"/>
              <w:bottom w:val="single" w:sz="2" w:space="0" w:color="auto"/>
              <w:right w:val="single" w:sz="2" w:space="0" w:color="auto"/>
            </w:tcBorders>
          </w:tcPr>
          <w:p w14:paraId="63D0540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lastRenderedPageBreak/>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CustodianMainV100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A3389A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635671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representedCustodianOrganization</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9C1EFB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03"/>
    </w:tbl>
    <w:p w14:paraId="52F19316" w14:textId="77777777" w:rsidR="00DE52FD" w:rsidRDefault="00DE52FD" w:rsidP="00DE52FD">
      <w:pPr>
        <w:rPr>
          <w:rFonts w:ascii="Times New Roman" w:eastAsia="Times New Roman" w:hAnsi="Times New Roman" w:cs="Times New Roman"/>
        </w:rPr>
      </w:pPr>
    </w:p>
    <w:bookmarkStart w:id="104" w:name="BKM_ECE436C2_D282_46f6_A66A_BA8054972F85"/>
    <w:p w14:paraId="18A49D51"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CustodianTelecom</w:t>
      </w:r>
      <w:r>
        <w:rPr>
          <w:b/>
          <w:bCs/>
          <w:i/>
          <w:iCs/>
          <w:sz w:val="20"/>
          <w:szCs w:val="20"/>
        </w:rPr>
        <w:fldChar w:fldCharType="end"/>
      </w:r>
      <w:r>
        <w:rPr>
          <w:rFonts w:eastAsia="Times New Roman"/>
        </w:rPr>
        <w:t xml:space="preserve"> - Turētāja </w:t>
      </w:r>
      <w:proofErr w:type="spellStart"/>
      <w:r>
        <w:rPr>
          <w:rFonts w:eastAsia="Times New Roman"/>
        </w:rPr>
        <w:t>telefons,fakss,e</w:t>
      </w:r>
      <w:proofErr w:type="spellEnd"/>
      <w:r>
        <w:rPr>
          <w:rFonts w:eastAsia="Times New Roman"/>
        </w:rPr>
        <w:t xml:space="preserve">-pasts </w:t>
      </w:r>
    </w:p>
    <w:p w14:paraId="7E33FC98"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2B6E610F"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790CAB80"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448E5072"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22B0F0A5"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DA98CA0" w14:textId="77777777" w:rsidTr="00B95D3A">
        <w:tc>
          <w:tcPr>
            <w:tcW w:w="3150" w:type="dxa"/>
            <w:tcBorders>
              <w:top w:val="single" w:sz="2" w:space="0" w:color="auto"/>
              <w:left w:val="single" w:sz="2" w:space="0" w:color="auto"/>
              <w:bottom w:val="single" w:sz="2" w:space="0" w:color="auto"/>
              <w:right w:val="single" w:sz="2" w:space="0" w:color="auto"/>
            </w:tcBorders>
          </w:tcPr>
          <w:p w14:paraId="761C4B3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67EE87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Turētāja telefons,fakss,e-pasts</w:t>
            </w:r>
            <w:r>
              <w:fldChar w:fldCharType="end"/>
            </w:r>
          </w:p>
        </w:tc>
      </w:tr>
      <w:tr w:rsidR="00DE52FD" w14:paraId="3E5773AD" w14:textId="77777777" w:rsidTr="00B95D3A">
        <w:tc>
          <w:tcPr>
            <w:tcW w:w="3150" w:type="dxa"/>
            <w:tcBorders>
              <w:top w:val="single" w:sz="2" w:space="0" w:color="auto"/>
              <w:left w:val="single" w:sz="2" w:space="0" w:color="auto"/>
              <w:bottom w:val="single" w:sz="2" w:space="0" w:color="auto"/>
              <w:right w:val="single" w:sz="2" w:space="0" w:color="auto"/>
            </w:tcBorders>
          </w:tcPr>
          <w:p w14:paraId="2C84BD1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B5671C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telecom</w:t>
            </w:r>
            <w:r>
              <w:fldChar w:fldCharType="end"/>
            </w:r>
          </w:p>
        </w:tc>
      </w:tr>
    </w:tbl>
    <w:p w14:paraId="3BFD76E9"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1F55ED63"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05C791E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5435FD4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6434266"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D570B3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8A6C629" w14:textId="77777777" w:rsidTr="00B95D3A">
        <w:tc>
          <w:tcPr>
            <w:tcW w:w="3060" w:type="dxa"/>
            <w:tcBorders>
              <w:top w:val="single" w:sz="2" w:space="0" w:color="auto"/>
              <w:left w:val="single" w:sz="2" w:space="0" w:color="auto"/>
              <w:bottom w:val="single" w:sz="2" w:space="0" w:color="auto"/>
              <w:right w:val="single" w:sz="2" w:space="0" w:color="auto"/>
            </w:tcBorders>
          </w:tcPr>
          <w:p w14:paraId="3E80AF7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CustodianOrganizationV100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9D8C43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CustodianTelecom</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BEC7D9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A9A3316"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04"/>
    </w:tbl>
    <w:p w14:paraId="010CCD6B" w14:textId="77777777" w:rsidR="00DE52FD" w:rsidRDefault="00DE52FD" w:rsidP="00DE52FD">
      <w:pPr>
        <w:rPr>
          <w:rFonts w:ascii="Times New Roman" w:eastAsia="Times New Roman" w:hAnsi="Times New Roman" w:cs="Times New Roman"/>
        </w:rPr>
      </w:pPr>
    </w:p>
    <w:bookmarkStart w:id="105" w:name="BKM_66DE0C41_BF98_46ac_AE2C_F68CF4CAF7DC"/>
    <w:p w14:paraId="63313006"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DataEntererName</w:t>
      </w:r>
      <w:r>
        <w:rPr>
          <w:b/>
          <w:bCs/>
          <w:i/>
          <w:iCs/>
          <w:sz w:val="20"/>
          <w:szCs w:val="20"/>
        </w:rPr>
        <w:fldChar w:fldCharType="end"/>
      </w:r>
      <w:r>
        <w:rPr>
          <w:rFonts w:eastAsia="Times New Roman"/>
        </w:rPr>
        <w:t xml:space="preserve"> - Datu ievadītāja </w:t>
      </w:r>
      <w:proofErr w:type="spellStart"/>
      <w:r>
        <w:rPr>
          <w:rFonts w:eastAsia="Times New Roman"/>
        </w:rPr>
        <w:t>vārds,uzvārds</w:t>
      </w:r>
      <w:proofErr w:type="spellEnd"/>
      <w:r>
        <w:rPr>
          <w:rFonts w:eastAsia="Times New Roman"/>
        </w:rPr>
        <w:t xml:space="preserve"> </w:t>
      </w:r>
    </w:p>
    <w:p w14:paraId="710C522F"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00B9D1FC"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031B8A80"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73B95C3A"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2914194E"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9E31E85" w14:textId="77777777" w:rsidTr="00B95D3A">
        <w:tc>
          <w:tcPr>
            <w:tcW w:w="3150" w:type="dxa"/>
            <w:tcBorders>
              <w:top w:val="single" w:sz="2" w:space="0" w:color="auto"/>
              <w:left w:val="single" w:sz="2" w:space="0" w:color="auto"/>
              <w:bottom w:val="single" w:sz="2" w:space="0" w:color="auto"/>
              <w:right w:val="single" w:sz="2" w:space="0" w:color="auto"/>
            </w:tcBorders>
          </w:tcPr>
          <w:p w14:paraId="529CF6B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AB1966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Datu ievadītāja vārds,uzvārds</w:t>
            </w:r>
            <w:r>
              <w:fldChar w:fldCharType="end"/>
            </w:r>
          </w:p>
        </w:tc>
      </w:tr>
      <w:tr w:rsidR="00DE52FD" w14:paraId="3B602743" w14:textId="77777777" w:rsidTr="00B95D3A">
        <w:tc>
          <w:tcPr>
            <w:tcW w:w="3150" w:type="dxa"/>
            <w:tcBorders>
              <w:top w:val="single" w:sz="2" w:space="0" w:color="auto"/>
              <w:left w:val="single" w:sz="2" w:space="0" w:color="auto"/>
              <w:bottom w:val="single" w:sz="2" w:space="0" w:color="auto"/>
              <w:right w:val="single" w:sz="2" w:space="0" w:color="auto"/>
            </w:tcBorders>
          </w:tcPr>
          <w:p w14:paraId="5916A3E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49A37E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name</w:t>
            </w:r>
            <w:r>
              <w:fldChar w:fldCharType="end"/>
            </w:r>
          </w:p>
        </w:tc>
      </w:tr>
    </w:tbl>
    <w:p w14:paraId="72CEF69A"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909B1AE"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08D753C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47B6C20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93D74BB"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5B4180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5E854090" w14:textId="77777777" w:rsidTr="00B95D3A">
        <w:tc>
          <w:tcPr>
            <w:tcW w:w="3060" w:type="dxa"/>
            <w:tcBorders>
              <w:top w:val="single" w:sz="2" w:space="0" w:color="auto"/>
              <w:left w:val="single" w:sz="2" w:space="0" w:color="auto"/>
              <w:bottom w:val="single" w:sz="2" w:space="0" w:color="auto"/>
              <w:right w:val="single" w:sz="2" w:space="0" w:color="auto"/>
            </w:tcBorders>
          </w:tcPr>
          <w:p w14:paraId="03F25FD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DataEntererPersonV100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452954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DataEntererName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F3612D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87DD5F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05"/>
    </w:tbl>
    <w:p w14:paraId="390AAF20" w14:textId="77777777" w:rsidR="00DE52FD" w:rsidRDefault="00DE52FD" w:rsidP="00DE52FD">
      <w:pPr>
        <w:rPr>
          <w:rFonts w:ascii="Times New Roman" w:eastAsia="Times New Roman" w:hAnsi="Times New Roman" w:cs="Times New Roman"/>
        </w:rPr>
      </w:pPr>
    </w:p>
    <w:bookmarkStart w:id="106" w:name="BKM_51BFBD2B_3548_42be_BA3E_11792C096331"/>
    <w:p w14:paraId="69ED3E28"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DataEntererPersonID</w:t>
      </w:r>
      <w:r>
        <w:rPr>
          <w:b/>
          <w:bCs/>
          <w:i/>
          <w:iCs/>
          <w:sz w:val="20"/>
          <w:szCs w:val="20"/>
        </w:rPr>
        <w:fldChar w:fldCharType="end"/>
      </w:r>
      <w:r>
        <w:rPr>
          <w:rFonts w:eastAsia="Times New Roman"/>
        </w:rPr>
        <w:t xml:space="preserve"> - Datu ievadītāja personas kods </w:t>
      </w:r>
    </w:p>
    <w:p w14:paraId="4D767513"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54762CFF"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9AE7C10"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4A91D55"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76D738E4"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65FBBD4" w14:textId="77777777" w:rsidTr="00B95D3A">
        <w:tc>
          <w:tcPr>
            <w:tcW w:w="3150" w:type="dxa"/>
            <w:tcBorders>
              <w:top w:val="single" w:sz="2" w:space="0" w:color="auto"/>
              <w:left w:val="single" w:sz="2" w:space="0" w:color="auto"/>
              <w:bottom w:val="single" w:sz="2" w:space="0" w:color="auto"/>
              <w:right w:val="single" w:sz="2" w:space="0" w:color="auto"/>
            </w:tcBorders>
          </w:tcPr>
          <w:p w14:paraId="75DA47C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classifier</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1FF9E1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LV personas kods</w:t>
            </w:r>
            <w:r>
              <w:fldChar w:fldCharType="end"/>
            </w:r>
          </w:p>
        </w:tc>
      </w:tr>
      <w:tr w:rsidR="00DE52FD" w14:paraId="6C57ABE1" w14:textId="77777777" w:rsidTr="00B95D3A">
        <w:tc>
          <w:tcPr>
            <w:tcW w:w="3150" w:type="dxa"/>
            <w:tcBorders>
              <w:top w:val="single" w:sz="2" w:space="0" w:color="auto"/>
              <w:left w:val="single" w:sz="2" w:space="0" w:color="auto"/>
              <w:bottom w:val="single" w:sz="2" w:space="0" w:color="auto"/>
              <w:right w:val="single" w:sz="2" w:space="0" w:color="auto"/>
            </w:tcBorders>
          </w:tcPr>
          <w:p w14:paraId="31B5A31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03D57A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Datu ievadītāja personas kods</w:t>
            </w:r>
            <w:r>
              <w:fldChar w:fldCharType="end"/>
            </w:r>
          </w:p>
        </w:tc>
      </w:tr>
      <w:tr w:rsidR="00DE52FD" w14:paraId="4585F338" w14:textId="77777777" w:rsidTr="00B95D3A">
        <w:tc>
          <w:tcPr>
            <w:tcW w:w="3150" w:type="dxa"/>
            <w:tcBorders>
              <w:top w:val="single" w:sz="2" w:space="0" w:color="auto"/>
              <w:left w:val="single" w:sz="2" w:space="0" w:color="auto"/>
              <w:bottom w:val="single" w:sz="2" w:space="0" w:color="auto"/>
              <w:right w:val="single" w:sz="2" w:space="0" w:color="auto"/>
            </w:tcBorders>
          </w:tcPr>
          <w:p w14:paraId="7A69C24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64E50F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1.3.6.1.4.1.38760.3.1.1</w:t>
            </w:r>
            <w:r>
              <w:fldChar w:fldCharType="end"/>
            </w:r>
          </w:p>
        </w:tc>
      </w:tr>
      <w:tr w:rsidR="00DE52FD" w14:paraId="2FABF383" w14:textId="77777777" w:rsidTr="00B95D3A">
        <w:tc>
          <w:tcPr>
            <w:tcW w:w="3150" w:type="dxa"/>
            <w:tcBorders>
              <w:top w:val="single" w:sz="2" w:space="0" w:color="auto"/>
              <w:left w:val="single" w:sz="2" w:space="0" w:color="auto"/>
              <w:bottom w:val="single" w:sz="2" w:space="0" w:color="auto"/>
              <w:right w:val="single" w:sz="2" w:space="0" w:color="auto"/>
            </w:tcBorders>
          </w:tcPr>
          <w:p w14:paraId="3ED0881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10248B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id</w:t>
            </w:r>
            <w:r>
              <w:fldChar w:fldCharType="end"/>
            </w:r>
          </w:p>
        </w:tc>
      </w:tr>
    </w:tbl>
    <w:p w14:paraId="72A9C56C"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8EB3B66"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7607C27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22BBF70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0003FAE"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497A6E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36F1D4B8" w14:textId="77777777" w:rsidTr="00B95D3A">
        <w:tc>
          <w:tcPr>
            <w:tcW w:w="3060" w:type="dxa"/>
            <w:tcBorders>
              <w:top w:val="single" w:sz="2" w:space="0" w:color="auto"/>
              <w:left w:val="single" w:sz="2" w:space="0" w:color="auto"/>
              <w:bottom w:val="single" w:sz="2" w:space="0" w:color="auto"/>
              <w:right w:val="single" w:sz="2" w:space="0" w:color="auto"/>
            </w:tcBorders>
          </w:tcPr>
          <w:p w14:paraId="43526A1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DocumentDataEntererV100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BBD748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DataEntererPersonID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E2C86B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D39A16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06"/>
    </w:tbl>
    <w:p w14:paraId="767A6AAF" w14:textId="77777777" w:rsidR="00DE52FD" w:rsidRDefault="00DE52FD" w:rsidP="00DE52FD">
      <w:pPr>
        <w:rPr>
          <w:rFonts w:ascii="Times New Roman" w:eastAsia="Times New Roman" w:hAnsi="Times New Roman" w:cs="Times New Roman"/>
        </w:rPr>
      </w:pPr>
    </w:p>
    <w:bookmarkStart w:id="107" w:name="BKM_8382A154_2C0F_495a_80D8_FF8045C04863"/>
    <w:p w14:paraId="515BC597"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DataEntererPersonV100</w:t>
      </w:r>
      <w:r>
        <w:rPr>
          <w:b/>
          <w:bCs/>
          <w:i/>
          <w:iCs/>
          <w:sz w:val="20"/>
          <w:szCs w:val="20"/>
        </w:rPr>
        <w:fldChar w:fldCharType="end"/>
      </w:r>
      <w:r>
        <w:rPr>
          <w:rFonts w:eastAsia="Times New Roman"/>
        </w:rPr>
        <w:t xml:space="preserve"> - Datu ievadītājs persona </w:t>
      </w:r>
    </w:p>
    <w:p w14:paraId="48B8222C"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«Entity»</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5B03D689"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4F06DBB7"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3D4A3CD5"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640C82E8"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6E03B5F0" w14:textId="77777777" w:rsidTr="00B95D3A">
        <w:tc>
          <w:tcPr>
            <w:tcW w:w="3150" w:type="dxa"/>
            <w:tcBorders>
              <w:top w:val="single" w:sz="2" w:space="0" w:color="auto"/>
              <w:left w:val="single" w:sz="2" w:space="0" w:color="auto"/>
              <w:bottom w:val="single" w:sz="2" w:space="0" w:color="auto"/>
              <w:right w:val="single" w:sz="2" w:space="0" w:color="auto"/>
            </w:tcBorders>
          </w:tcPr>
          <w:p w14:paraId="5527E8B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717FAF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Datu ievadītājs persona</w:t>
            </w:r>
            <w:r>
              <w:fldChar w:fldCharType="end"/>
            </w:r>
          </w:p>
        </w:tc>
      </w:tr>
      <w:tr w:rsidR="00DE52FD" w14:paraId="03193A90" w14:textId="77777777" w:rsidTr="00B95D3A">
        <w:tc>
          <w:tcPr>
            <w:tcW w:w="3150" w:type="dxa"/>
            <w:tcBorders>
              <w:top w:val="single" w:sz="2" w:space="0" w:color="auto"/>
              <w:left w:val="single" w:sz="2" w:space="0" w:color="auto"/>
              <w:bottom w:val="single" w:sz="2" w:space="0" w:color="auto"/>
              <w:right w:val="single" w:sz="2" w:space="0" w:color="auto"/>
            </w:tcBorders>
          </w:tcPr>
          <w:p w14:paraId="1F679AB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4A7594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Person</w:t>
            </w:r>
            <w:r>
              <w:fldChar w:fldCharType="end"/>
            </w:r>
          </w:p>
        </w:tc>
      </w:tr>
    </w:tbl>
    <w:p w14:paraId="79E84F25"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BCACEBF"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60313E6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5C34891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67BA7EB"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0E5D28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34B047C0" w14:textId="77777777" w:rsidTr="00B95D3A">
        <w:tc>
          <w:tcPr>
            <w:tcW w:w="3060" w:type="dxa"/>
            <w:tcBorders>
              <w:top w:val="single" w:sz="2" w:space="0" w:color="auto"/>
              <w:left w:val="single" w:sz="2" w:space="0" w:color="auto"/>
              <w:bottom w:val="single" w:sz="2" w:space="0" w:color="auto"/>
              <w:right w:val="single" w:sz="2" w:space="0" w:color="auto"/>
            </w:tcBorders>
          </w:tcPr>
          <w:p w14:paraId="2E6A74B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DataEntererPersonV100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50B752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DataEntererName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39A449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0472702"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5B7B780" w14:textId="77777777" w:rsidTr="00B95D3A">
        <w:tc>
          <w:tcPr>
            <w:tcW w:w="3060" w:type="dxa"/>
            <w:tcBorders>
              <w:top w:val="single" w:sz="2" w:space="0" w:color="auto"/>
              <w:left w:val="single" w:sz="2" w:space="0" w:color="auto"/>
              <w:bottom w:val="single" w:sz="2" w:space="0" w:color="auto"/>
              <w:right w:val="single" w:sz="2" w:space="0" w:color="auto"/>
            </w:tcBorders>
          </w:tcPr>
          <w:p w14:paraId="69BD6A4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DocumentDataEntererV100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2A3750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DataEntererPersonV100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3CE10D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assignedPerson</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36A07BD"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07"/>
    </w:tbl>
    <w:p w14:paraId="04077B2D" w14:textId="77777777" w:rsidR="00DE52FD" w:rsidRDefault="00DE52FD" w:rsidP="00DE52FD">
      <w:pPr>
        <w:rPr>
          <w:rFonts w:ascii="Times New Roman" w:eastAsia="Times New Roman" w:hAnsi="Times New Roman" w:cs="Times New Roman"/>
        </w:rPr>
      </w:pPr>
    </w:p>
    <w:bookmarkStart w:id="108" w:name="BKM_0C724144_612D_4bce_9408_23B640E8FF83"/>
    <w:p w14:paraId="2E0D2060"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DoctorName</w:t>
      </w:r>
      <w:r>
        <w:rPr>
          <w:b/>
          <w:bCs/>
          <w:i/>
          <w:iCs/>
          <w:sz w:val="20"/>
          <w:szCs w:val="20"/>
        </w:rPr>
        <w:fldChar w:fldCharType="end"/>
      </w:r>
      <w:r>
        <w:rPr>
          <w:rFonts w:eastAsia="Times New Roman"/>
        </w:rPr>
        <w:t xml:space="preserve"> - Ārsta </w:t>
      </w:r>
      <w:proofErr w:type="spellStart"/>
      <w:r>
        <w:rPr>
          <w:rFonts w:eastAsia="Times New Roman"/>
        </w:rPr>
        <w:t>vārds,uzvārds</w:t>
      </w:r>
      <w:proofErr w:type="spellEnd"/>
      <w:r>
        <w:rPr>
          <w:rFonts w:eastAsia="Times New Roman"/>
        </w:rPr>
        <w:t xml:space="preserve"> </w:t>
      </w:r>
    </w:p>
    <w:p w14:paraId="489FD11A"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6259E33"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53A2BAE8"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C32D681"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255BF3BF"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C2C0E56" w14:textId="77777777" w:rsidTr="00B95D3A">
        <w:tc>
          <w:tcPr>
            <w:tcW w:w="3150" w:type="dxa"/>
            <w:tcBorders>
              <w:top w:val="single" w:sz="2" w:space="0" w:color="auto"/>
              <w:left w:val="single" w:sz="2" w:space="0" w:color="auto"/>
              <w:bottom w:val="single" w:sz="2" w:space="0" w:color="auto"/>
              <w:right w:val="single" w:sz="2" w:space="0" w:color="auto"/>
            </w:tcBorders>
          </w:tcPr>
          <w:p w14:paraId="24E92BE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046EE2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Ārsta vārds,uzvārds</w:t>
            </w:r>
            <w:r>
              <w:fldChar w:fldCharType="end"/>
            </w:r>
          </w:p>
        </w:tc>
      </w:tr>
      <w:tr w:rsidR="00DE52FD" w14:paraId="0647A2F2" w14:textId="77777777" w:rsidTr="00B95D3A">
        <w:tc>
          <w:tcPr>
            <w:tcW w:w="3150" w:type="dxa"/>
            <w:tcBorders>
              <w:top w:val="single" w:sz="2" w:space="0" w:color="auto"/>
              <w:left w:val="single" w:sz="2" w:space="0" w:color="auto"/>
              <w:bottom w:val="single" w:sz="2" w:space="0" w:color="auto"/>
              <w:right w:val="single" w:sz="2" w:space="0" w:color="auto"/>
            </w:tcBorders>
          </w:tcPr>
          <w:p w14:paraId="212ED8DA" w14:textId="77777777" w:rsidR="00DE52FD" w:rsidRDefault="00DE52FD" w:rsidP="00B95D3A">
            <w:pPr>
              <w:rPr>
                <w:rFonts w:ascii="Calibri" w:eastAsia="Times New Roman" w:hAnsi="Calibri" w:cs="Calibri"/>
              </w:rPr>
            </w:pPr>
            <w:r>
              <w:lastRenderedPageBreak/>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D41F45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name</w:t>
            </w:r>
            <w:r>
              <w:fldChar w:fldCharType="end"/>
            </w:r>
          </w:p>
        </w:tc>
      </w:tr>
    </w:tbl>
    <w:p w14:paraId="0542E2A1"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E1BC4F4"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71FCDD4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0CC0EB3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00D8143"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124DC1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4046FC6A" w14:textId="77777777" w:rsidTr="00B95D3A">
        <w:tc>
          <w:tcPr>
            <w:tcW w:w="3060" w:type="dxa"/>
            <w:tcBorders>
              <w:top w:val="single" w:sz="2" w:space="0" w:color="auto"/>
              <w:left w:val="single" w:sz="2" w:space="0" w:color="auto"/>
              <w:bottom w:val="single" w:sz="2" w:space="0" w:color="auto"/>
              <w:right w:val="single" w:sz="2" w:space="0" w:color="auto"/>
            </w:tcBorders>
          </w:tcPr>
          <w:p w14:paraId="0A5FAEB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InChargeDoctorPersonV100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3BF75D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DoctorName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31838C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3481B2A"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08"/>
    </w:tbl>
    <w:p w14:paraId="7E4E4665" w14:textId="77777777" w:rsidR="00DE52FD" w:rsidRDefault="00DE52FD" w:rsidP="00DE52FD">
      <w:pPr>
        <w:rPr>
          <w:rFonts w:ascii="Times New Roman" w:eastAsia="Times New Roman" w:hAnsi="Times New Roman" w:cs="Times New Roman"/>
        </w:rPr>
      </w:pPr>
    </w:p>
    <w:bookmarkStart w:id="109" w:name="BKM_4F73DA2A_D537_4930_8BF1_E5144FA7D6D8"/>
    <w:p w14:paraId="1BEF935E"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DoctorWorkplaceId</w:t>
      </w:r>
      <w:r>
        <w:rPr>
          <w:b/>
          <w:bCs/>
          <w:i/>
          <w:iCs/>
          <w:sz w:val="20"/>
          <w:szCs w:val="20"/>
        </w:rPr>
        <w:fldChar w:fldCharType="end"/>
      </w:r>
      <w:r>
        <w:rPr>
          <w:rFonts w:eastAsia="Times New Roman"/>
        </w:rPr>
        <w:t xml:space="preserve"> - ĀP darbavieta </w:t>
      </w:r>
    </w:p>
    <w:p w14:paraId="50F54E98"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6DD50810"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1E64C4CB"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0A34EC4"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34117FE8"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672D9324" w14:textId="77777777" w:rsidTr="00B95D3A">
        <w:tc>
          <w:tcPr>
            <w:tcW w:w="3150" w:type="dxa"/>
            <w:tcBorders>
              <w:top w:val="single" w:sz="2" w:space="0" w:color="auto"/>
              <w:left w:val="single" w:sz="2" w:space="0" w:color="auto"/>
              <w:bottom w:val="single" w:sz="2" w:space="0" w:color="auto"/>
              <w:right w:val="single" w:sz="2" w:space="0" w:color="auto"/>
            </w:tcBorders>
          </w:tcPr>
          <w:p w14:paraId="1ADE6D9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classifier</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21F55D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ĀP un ĀAP darbavietas</w:t>
            </w:r>
            <w:r>
              <w:fldChar w:fldCharType="end"/>
            </w:r>
          </w:p>
        </w:tc>
      </w:tr>
      <w:tr w:rsidR="00DE52FD" w14:paraId="18A6DBD8" w14:textId="77777777" w:rsidTr="00B95D3A">
        <w:tc>
          <w:tcPr>
            <w:tcW w:w="3150" w:type="dxa"/>
            <w:tcBorders>
              <w:top w:val="single" w:sz="2" w:space="0" w:color="auto"/>
              <w:left w:val="single" w:sz="2" w:space="0" w:color="auto"/>
              <w:bottom w:val="single" w:sz="2" w:space="0" w:color="auto"/>
              <w:right w:val="single" w:sz="2" w:space="0" w:color="auto"/>
            </w:tcBorders>
          </w:tcPr>
          <w:p w14:paraId="5A72AB1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C1A511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ĀP darbavieta</w:t>
            </w:r>
            <w:r>
              <w:fldChar w:fldCharType="end"/>
            </w:r>
          </w:p>
        </w:tc>
      </w:tr>
      <w:tr w:rsidR="00DE52FD" w14:paraId="1C2EFFE4" w14:textId="77777777" w:rsidTr="00B95D3A">
        <w:tc>
          <w:tcPr>
            <w:tcW w:w="3150" w:type="dxa"/>
            <w:tcBorders>
              <w:top w:val="single" w:sz="2" w:space="0" w:color="auto"/>
              <w:left w:val="single" w:sz="2" w:space="0" w:color="auto"/>
              <w:bottom w:val="single" w:sz="2" w:space="0" w:color="auto"/>
              <w:right w:val="single" w:sz="2" w:space="0" w:color="auto"/>
            </w:tcBorders>
          </w:tcPr>
          <w:p w14:paraId="544CAF5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CEF1CC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1.3.6.1.4.1.38760.2.37</w:t>
            </w:r>
            <w:r>
              <w:fldChar w:fldCharType="end"/>
            </w:r>
          </w:p>
        </w:tc>
      </w:tr>
      <w:tr w:rsidR="00DE52FD" w14:paraId="51ACDB14" w14:textId="77777777" w:rsidTr="00B95D3A">
        <w:tc>
          <w:tcPr>
            <w:tcW w:w="3150" w:type="dxa"/>
            <w:tcBorders>
              <w:top w:val="single" w:sz="2" w:space="0" w:color="auto"/>
              <w:left w:val="single" w:sz="2" w:space="0" w:color="auto"/>
              <w:bottom w:val="single" w:sz="2" w:space="0" w:color="auto"/>
              <w:right w:val="single" w:sz="2" w:space="0" w:color="auto"/>
            </w:tcBorders>
          </w:tcPr>
          <w:p w14:paraId="521B974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786991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id</w:t>
            </w:r>
            <w:r>
              <w:fldChar w:fldCharType="end"/>
            </w:r>
          </w:p>
        </w:tc>
      </w:tr>
    </w:tbl>
    <w:p w14:paraId="6F5D7D88"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D285321"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70A5C07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21D685C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DD7F632"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10CA52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6739BB97" w14:textId="77777777" w:rsidTr="00B95D3A">
        <w:tc>
          <w:tcPr>
            <w:tcW w:w="3060" w:type="dxa"/>
            <w:tcBorders>
              <w:top w:val="single" w:sz="2" w:space="0" w:color="auto"/>
              <w:left w:val="single" w:sz="2" w:space="0" w:color="auto"/>
              <w:bottom w:val="single" w:sz="2" w:space="0" w:color="auto"/>
              <w:right w:val="single" w:sz="2" w:space="0" w:color="auto"/>
            </w:tcBorders>
          </w:tcPr>
          <w:p w14:paraId="0F0A1F4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InChargeDoctorV100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25E140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DoctorWorkplaceId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E32027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F9661FC"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09"/>
    </w:tbl>
    <w:p w14:paraId="2CDE6ECB" w14:textId="77777777" w:rsidR="00DE52FD" w:rsidRDefault="00DE52FD" w:rsidP="00DE52FD">
      <w:pPr>
        <w:rPr>
          <w:rFonts w:ascii="Times New Roman" w:eastAsia="Times New Roman" w:hAnsi="Times New Roman" w:cs="Times New Roman"/>
        </w:rPr>
      </w:pPr>
    </w:p>
    <w:bookmarkStart w:id="110" w:name="BKM_F0B571D6_26EA_406b_BC88_65F303FBCB55"/>
    <w:p w14:paraId="6C4D1A8A"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DocumentDataEntererV100</w:t>
      </w:r>
      <w:r>
        <w:rPr>
          <w:b/>
          <w:bCs/>
          <w:i/>
          <w:iCs/>
          <w:sz w:val="20"/>
          <w:szCs w:val="20"/>
        </w:rPr>
        <w:fldChar w:fldCharType="end"/>
      </w:r>
      <w:r>
        <w:rPr>
          <w:rFonts w:eastAsia="Times New Roman"/>
        </w:rPr>
        <w:t xml:space="preserve"> - Dokumenta informācijas ievadītājs </w:t>
      </w:r>
    </w:p>
    <w:p w14:paraId="65001432"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«Role»</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F13A9F0"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9B55556"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406B4BFB"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6F4EB652"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75A38500" w14:textId="77777777" w:rsidTr="00B95D3A">
        <w:tc>
          <w:tcPr>
            <w:tcW w:w="3150" w:type="dxa"/>
            <w:tcBorders>
              <w:top w:val="single" w:sz="2" w:space="0" w:color="auto"/>
              <w:left w:val="single" w:sz="2" w:space="0" w:color="auto"/>
              <w:bottom w:val="single" w:sz="2" w:space="0" w:color="auto"/>
              <w:right w:val="single" w:sz="2" w:space="0" w:color="auto"/>
            </w:tcBorders>
          </w:tcPr>
          <w:p w14:paraId="7C978D4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D147A4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Dokumenta informācijas ievadītājs</w:t>
            </w:r>
            <w:r>
              <w:fldChar w:fldCharType="end"/>
            </w:r>
          </w:p>
        </w:tc>
      </w:tr>
      <w:tr w:rsidR="00DE52FD" w14:paraId="023A8F8E" w14:textId="77777777" w:rsidTr="00B95D3A">
        <w:tc>
          <w:tcPr>
            <w:tcW w:w="3150" w:type="dxa"/>
            <w:tcBorders>
              <w:top w:val="single" w:sz="2" w:space="0" w:color="auto"/>
              <w:left w:val="single" w:sz="2" w:space="0" w:color="auto"/>
              <w:bottom w:val="single" w:sz="2" w:space="0" w:color="auto"/>
              <w:right w:val="single" w:sz="2" w:space="0" w:color="auto"/>
            </w:tcBorders>
          </w:tcPr>
          <w:p w14:paraId="1D324C5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DA7321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AssignedEntity</w:t>
            </w:r>
            <w:r>
              <w:fldChar w:fldCharType="end"/>
            </w:r>
          </w:p>
        </w:tc>
      </w:tr>
    </w:tbl>
    <w:p w14:paraId="1BA1E838"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154E55E"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D567793"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69361AF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BB56A64"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9BF776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764994DA" w14:textId="77777777" w:rsidTr="00B95D3A">
        <w:tc>
          <w:tcPr>
            <w:tcW w:w="3060" w:type="dxa"/>
            <w:tcBorders>
              <w:top w:val="single" w:sz="2" w:space="0" w:color="auto"/>
              <w:left w:val="single" w:sz="2" w:space="0" w:color="auto"/>
              <w:bottom w:val="single" w:sz="2" w:space="0" w:color="auto"/>
              <w:right w:val="single" w:sz="2" w:space="0" w:color="auto"/>
            </w:tcBorders>
          </w:tcPr>
          <w:p w14:paraId="50F0020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DocumentDataEntererV100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28B30F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DataEntererPersonID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0E367A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F0D24CD"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C8D81F6" w14:textId="77777777" w:rsidTr="00B95D3A">
        <w:tc>
          <w:tcPr>
            <w:tcW w:w="3060" w:type="dxa"/>
            <w:tcBorders>
              <w:top w:val="single" w:sz="2" w:space="0" w:color="auto"/>
              <w:left w:val="single" w:sz="2" w:space="0" w:color="auto"/>
              <w:bottom w:val="single" w:sz="2" w:space="0" w:color="auto"/>
              <w:right w:val="single" w:sz="2" w:space="0" w:color="auto"/>
            </w:tcBorders>
          </w:tcPr>
          <w:p w14:paraId="7FE05AD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DocumentDataEntererV100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D0AD13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DataEntererPersonV100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309DBD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assignedPerson</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C448ACC"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61C94838" w14:textId="77777777" w:rsidTr="00B95D3A">
        <w:tc>
          <w:tcPr>
            <w:tcW w:w="3060" w:type="dxa"/>
            <w:tcBorders>
              <w:top w:val="single" w:sz="2" w:space="0" w:color="auto"/>
              <w:left w:val="single" w:sz="2" w:space="0" w:color="auto"/>
              <w:bottom w:val="single" w:sz="2" w:space="0" w:color="auto"/>
              <w:right w:val="single" w:sz="2" w:space="0" w:color="auto"/>
            </w:tcBorders>
          </w:tcPr>
          <w:p w14:paraId="3BBFA0A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DischargeSummaryHospitalOrganizationData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182B17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DocumentDataEntererV100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DDEB55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dataEnterer</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3DF8A4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10"/>
    </w:tbl>
    <w:p w14:paraId="01E4789F" w14:textId="77777777" w:rsidR="00DE52FD" w:rsidRDefault="00DE52FD" w:rsidP="00DE52FD">
      <w:pPr>
        <w:rPr>
          <w:rFonts w:ascii="Times New Roman" w:eastAsia="Times New Roman" w:hAnsi="Times New Roman" w:cs="Times New Roman"/>
        </w:rPr>
      </w:pPr>
    </w:p>
    <w:bookmarkStart w:id="111" w:name="BKM_8A4802C5_D3DD_4a7c_B240_3CB98CC5287E"/>
    <w:p w14:paraId="34F40AEF"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InChargeDoctorIdentityNo</w:t>
      </w:r>
      <w:r>
        <w:rPr>
          <w:b/>
          <w:bCs/>
          <w:i/>
          <w:iCs/>
          <w:sz w:val="20"/>
          <w:szCs w:val="20"/>
        </w:rPr>
        <w:fldChar w:fldCharType="end"/>
      </w:r>
      <w:r>
        <w:rPr>
          <w:rFonts w:eastAsia="Times New Roman"/>
        </w:rPr>
        <w:t xml:space="preserve"> - Ārstējošā ārsta kods </w:t>
      </w:r>
    </w:p>
    <w:p w14:paraId="11543BE3"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678A1B66"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3070715"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384A1124"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0C8059F0"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44AE0DFF" w14:textId="77777777" w:rsidTr="00B95D3A">
        <w:tc>
          <w:tcPr>
            <w:tcW w:w="3150" w:type="dxa"/>
            <w:tcBorders>
              <w:top w:val="single" w:sz="2" w:space="0" w:color="auto"/>
              <w:left w:val="single" w:sz="2" w:space="0" w:color="auto"/>
              <w:bottom w:val="single" w:sz="2" w:space="0" w:color="auto"/>
              <w:right w:val="single" w:sz="2" w:space="0" w:color="auto"/>
            </w:tcBorders>
          </w:tcPr>
          <w:p w14:paraId="2FA781A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classifier</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824BE8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ĀP un ĀAP reģistrs</w:t>
            </w:r>
            <w:r>
              <w:fldChar w:fldCharType="end"/>
            </w:r>
          </w:p>
        </w:tc>
      </w:tr>
      <w:tr w:rsidR="00DE52FD" w14:paraId="3B946F24" w14:textId="77777777" w:rsidTr="00B95D3A">
        <w:tc>
          <w:tcPr>
            <w:tcW w:w="3150" w:type="dxa"/>
            <w:tcBorders>
              <w:top w:val="single" w:sz="2" w:space="0" w:color="auto"/>
              <w:left w:val="single" w:sz="2" w:space="0" w:color="auto"/>
              <w:bottom w:val="single" w:sz="2" w:space="0" w:color="auto"/>
              <w:right w:val="single" w:sz="2" w:space="0" w:color="auto"/>
            </w:tcBorders>
          </w:tcPr>
          <w:p w14:paraId="645BB80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DAF5D2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Ārstējošā ārsta kods</w:t>
            </w:r>
            <w:r>
              <w:fldChar w:fldCharType="end"/>
            </w:r>
          </w:p>
        </w:tc>
      </w:tr>
      <w:tr w:rsidR="00DE52FD" w14:paraId="34242DC0" w14:textId="77777777" w:rsidTr="00B95D3A">
        <w:tc>
          <w:tcPr>
            <w:tcW w:w="3150" w:type="dxa"/>
            <w:tcBorders>
              <w:top w:val="single" w:sz="2" w:space="0" w:color="auto"/>
              <w:left w:val="single" w:sz="2" w:space="0" w:color="auto"/>
              <w:bottom w:val="single" w:sz="2" w:space="0" w:color="auto"/>
              <w:right w:val="single" w:sz="2" w:space="0" w:color="auto"/>
            </w:tcBorders>
          </w:tcPr>
          <w:p w14:paraId="48787BB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12FDC5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1.3.6.1.4.1.38760.2.1</w:t>
            </w:r>
            <w:r>
              <w:fldChar w:fldCharType="end"/>
            </w:r>
          </w:p>
        </w:tc>
      </w:tr>
      <w:tr w:rsidR="00DE52FD" w14:paraId="22A04355" w14:textId="77777777" w:rsidTr="00B95D3A">
        <w:tc>
          <w:tcPr>
            <w:tcW w:w="3150" w:type="dxa"/>
            <w:tcBorders>
              <w:top w:val="single" w:sz="2" w:space="0" w:color="auto"/>
              <w:left w:val="single" w:sz="2" w:space="0" w:color="auto"/>
              <w:bottom w:val="single" w:sz="2" w:space="0" w:color="auto"/>
              <w:right w:val="single" w:sz="2" w:space="0" w:color="auto"/>
            </w:tcBorders>
          </w:tcPr>
          <w:p w14:paraId="6AFBF12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OID2</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E5FF75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1.3.6.1.4.1.38760.3.1.4</w:t>
            </w:r>
            <w:r>
              <w:fldChar w:fldCharType="end"/>
            </w:r>
          </w:p>
        </w:tc>
      </w:tr>
      <w:tr w:rsidR="00DE52FD" w14:paraId="44926D56" w14:textId="77777777" w:rsidTr="00B95D3A">
        <w:tc>
          <w:tcPr>
            <w:tcW w:w="3150" w:type="dxa"/>
            <w:tcBorders>
              <w:top w:val="single" w:sz="2" w:space="0" w:color="auto"/>
              <w:left w:val="single" w:sz="2" w:space="0" w:color="auto"/>
              <w:bottom w:val="single" w:sz="2" w:space="0" w:color="auto"/>
              <w:right w:val="single" w:sz="2" w:space="0" w:color="auto"/>
            </w:tcBorders>
          </w:tcPr>
          <w:p w14:paraId="7943EA5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D82235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id</w:t>
            </w:r>
            <w:r>
              <w:fldChar w:fldCharType="end"/>
            </w:r>
          </w:p>
        </w:tc>
      </w:tr>
    </w:tbl>
    <w:p w14:paraId="407966F1"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20EE066"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0C6EF83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834B5C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92DCFA2"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D8352D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EB6C2D6" w14:textId="77777777" w:rsidTr="00B95D3A">
        <w:tc>
          <w:tcPr>
            <w:tcW w:w="3060" w:type="dxa"/>
            <w:tcBorders>
              <w:top w:val="single" w:sz="2" w:space="0" w:color="auto"/>
              <w:left w:val="single" w:sz="2" w:space="0" w:color="auto"/>
              <w:bottom w:val="single" w:sz="2" w:space="0" w:color="auto"/>
              <w:right w:val="single" w:sz="2" w:space="0" w:color="auto"/>
            </w:tcBorders>
          </w:tcPr>
          <w:p w14:paraId="2FC3630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InChargeDoctorV100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5BBB3D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InChargeDoctorIdentityNo</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CEE982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84F8BE6"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11"/>
    </w:tbl>
    <w:p w14:paraId="145D3BC6" w14:textId="77777777" w:rsidR="00DE52FD" w:rsidRDefault="00DE52FD" w:rsidP="00DE52FD">
      <w:pPr>
        <w:rPr>
          <w:rFonts w:ascii="Times New Roman" w:eastAsia="Times New Roman" w:hAnsi="Times New Roman" w:cs="Times New Roman"/>
        </w:rPr>
      </w:pPr>
    </w:p>
    <w:bookmarkStart w:id="112" w:name="BKM_DE8D3E1D_72FE_4d21_A5CE_5D46665B22A5"/>
    <w:p w14:paraId="57CADEF7"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InChargeDoctorPersonV100</w:t>
      </w:r>
      <w:r>
        <w:rPr>
          <w:b/>
          <w:bCs/>
          <w:i/>
          <w:iCs/>
          <w:sz w:val="20"/>
          <w:szCs w:val="20"/>
        </w:rPr>
        <w:fldChar w:fldCharType="end"/>
      </w:r>
      <w:r>
        <w:rPr>
          <w:rFonts w:eastAsia="Times New Roman"/>
        </w:rPr>
        <w:t xml:space="preserve"> - Ārstējošā ārsta persona </w:t>
      </w:r>
    </w:p>
    <w:p w14:paraId="1CD880E0"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«Entity»</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8D4CE5E"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46A92D9C"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6FDC071"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5FCC9627"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2518B527" w14:textId="77777777" w:rsidTr="00B95D3A">
        <w:tc>
          <w:tcPr>
            <w:tcW w:w="3150" w:type="dxa"/>
            <w:tcBorders>
              <w:top w:val="single" w:sz="2" w:space="0" w:color="auto"/>
              <w:left w:val="single" w:sz="2" w:space="0" w:color="auto"/>
              <w:bottom w:val="single" w:sz="2" w:space="0" w:color="auto"/>
              <w:right w:val="single" w:sz="2" w:space="0" w:color="auto"/>
            </w:tcBorders>
          </w:tcPr>
          <w:p w14:paraId="6347928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BCD7BF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Ārstējošā ārsta persona</w:t>
            </w:r>
            <w:r>
              <w:fldChar w:fldCharType="end"/>
            </w:r>
          </w:p>
        </w:tc>
      </w:tr>
      <w:tr w:rsidR="00DE52FD" w14:paraId="2FCC5380" w14:textId="77777777" w:rsidTr="00B95D3A">
        <w:tc>
          <w:tcPr>
            <w:tcW w:w="3150" w:type="dxa"/>
            <w:tcBorders>
              <w:top w:val="single" w:sz="2" w:space="0" w:color="auto"/>
              <w:left w:val="single" w:sz="2" w:space="0" w:color="auto"/>
              <w:bottom w:val="single" w:sz="2" w:space="0" w:color="auto"/>
              <w:right w:val="single" w:sz="2" w:space="0" w:color="auto"/>
            </w:tcBorders>
          </w:tcPr>
          <w:p w14:paraId="3FEA628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DD281D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Person</w:t>
            </w:r>
            <w:r>
              <w:fldChar w:fldCharType="end"/>
            </w:r>
          </w:p>
        </w:tc>
      </w:tr>
    </w:tbl>
    <w:p w14:paraId="4CAC1E08"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3ED5C588"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0208EC2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2B58667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95EC176"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330B67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FCDAC6E" w14:textId="77777777" w:rsidTr="00B95D3A">
        <w:tc>
          <w:tcPr>
            <w:tcW w:w="3060" w:type="dxa"/>
            <w:tcBorders>
              <w:top w:val="single" w:sz="2" w:space="0" w:color="auto"/>
              <w:left w:val="single" w:sz="2" w:space="0" w:color="auto"/>
              <w:bottom w:val="single" w:sz="2" w:space="0" w:color="auto"/>
              <w:right w:val="single" w:sz="2" w:space="0" w:color="auto"/>
            </w:tcBorders>
          </w:tcPr>
          <w:p w14:paraId="2A07D05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InChargeDoctorPersonV100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8D1777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DoctorName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6E02D5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137ABFC"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06606597" w14:textId="77777777" w:rsidTr="00B95D3A">
        <w:tc>
          <w:tcPr>
            <w:tcW w:w="3060" w:type="dxa"/>
            <w:tcBorders>
              <w:top w:val="single" w:sz="2" w:space="0" w:color="auto"/>
              <w:left w:val="single" w:sz="2" w:space="0" w:color="auto"/>
              <w:bottom w:val="single" w:sz="2" w:space="0" w:color="auto"/>
              <w:right w:val="single" w:sz="2" w:space="0" w:color="auto"/>
            </w:tcBorders>
          </w:tcPr>
          <w:p w14:paraId="605CAF2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lastRenderedPageBreak/>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InChargeDoctorV100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EB972E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InChargeDoctorPersonV100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B79865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assignedAuthorChoice</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023BEED"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12"/>
    </w:tbl>
    <w:p w14:paraId="3B25FD04" w14:textId="77777777" w:rsidR="00DE52FD" w:rsidRDefault="00DE52FD" w:rsidP="00DE52FD">
      <w:pPr>
        <w:rPr>
          <w:rFonts w:ascii="Times New Roman" w:eastAsia="Times New Roman" w:hAnsi="Times New Roman" w:cs="Times New Roman"/>
        </w:rPr>
      </w:pPr>
    </w:p>
    <w:bookmarkStart w:id="113" w:name="BKM_FF19D561_6520_4455_A913_D5390CB8F0A8"/>
    <w:p w14:paraId="3B684DE8"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InChargeDoctorV100</w:t>
      </w:r>
      <w:r>
        <w:rPr>
          <w:b/>
          <w:bCs/>
          <w:i/>
          <w:iCs/>
          <w:sz w:val="20"/>
          <w:szCs w:val="20"/>
        </w:rPr>
        <w:fldChar w:fldCharType="end"/>
      </w:r>
      <w:r>
        <w:rPr>
          <w:rFonts w:eastAsia="Times New Roman"/>
        </w:rPr>
        <w:t xml:space="preserve"> - Ārstējošais ārsts </w:t>
      </w:r>
    </w:p>
    <w:p w14:paraId="2B8193C0"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«Role»</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250DF7C1"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7A084C66"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3E67A23"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5BE84E14"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DF59E48" w14:textId="77777777" w:rsidTr="00B95D3A">
        <w:tc>
          <w:tcPr>
            <w:tcW w:w="3150" w:type="dxa"/>
            <w:tcBorders>
              <w:top w:val="single" w:sz="2" w:space="0" w:color="auto"/>
              <w:left w:val="single" w:sz="2" w:space="0" w:color="auto"/>
              <w:bottom w:val="single" w:sz="2" w:space="0" w:color="auto"/>
              <w:right w:val="single" w:sz="2" w:space="0" w:color="auto"/>
            </w:tcBorders>
          </w:tcPr>
          <w:p w14:paraId="2B67DDE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AB9336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Ārstējošais ārsts</w:t>
            </w:r>
            <w:r>
              <w:fldChar w:fldCharType="end"/>
            </w:r>
          </w:p>
        </w:tc>
      </w:tr>
      <w:tr w:rsidR="00DE52FD" w14:paraId="3D3EE5A5" w14:textId="77777777" w:rsidTr="00B95D3A">
        <w:tc>
          <w:tcPr>
            <w:tcW w:w="3150" w:type="dxa"/>
            <w:tcBorders>
              <w:top w:val="single" w:sz="2" w:space="0" w:color="auto"/>
              <w:left w:val="single" w:sz="2" w:space="0" w:color="auto"/>
              <w:bottom w:val="single" w:sz="2" w:space="0" w:color="auto"/>
              <w:right w:val="single" w:sz="2" w:space="0" w:color="auto"/>
            </w:tcBorders>
          </w:tcPr>
          <w:p w14:paraId="12C5FBE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05DE59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AssignedAuthor</w:t>
            </w:r>
            <w:r>
              <w:fldChar w:fldCharType="end"/>
            </w:r>
          </w:p>
        </w:tc>
      </w:tr>
    </w:tbl>
    <w:p w14:paraId="30FCBF76"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80147BD"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6B49E78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0D4357A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B871542"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847728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7988092A" w14:textId="77777777" w:rsidTr="00B95D3A">
        <w:tc>
          <w:tcPr>
            <w:tcW w:w="3060" w:type="dxa"/>
            <w:tcBorders>
              <w:top w:val="single" w:sz="2" w:space="0" w:color="auto"/>
              <w:left w:val="single" w:sz="2" w:space="0" w:color="auto"/>
              <w:bottom w:val="single" w:sz="2" w:space="0" w:color="auto"/>
              <w:right w:val="single" w:sz="2" w:space="0" w:color="auto"/>
            </w:tcBorders>
          </w:tcPr>
          <w:p w14:paraId="5429D4F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InChargeDoctorV100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3DB96C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DoctorWorkplaceId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A34B0C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26EA3A0"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1E864437" w14:textId="77777777" w:rsidTr="00B95D3A">
        <w:tc>
          <w:tcPr>
            <w:tcW w:w="3060" w:type="dxa"/>
            <w:tcBorders>
              <w:top w:val="single" w:sz="2" w:space="0" w:color="auto"/>
              <w:left w:val="single" w:sz="2" w:space="0" w:color="auto"/>
              <w:bottom w:val="single" w:sz="2" w:space="0" w:color="auto"/>
              <w:right w:val="single" w:sz="2" w:space="0" w:color="auto"/>
            </w:tcBorders>
          </w:tcPr>
          <w:p w14:paraId="72D47A8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InChargeDoctorV100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C6C969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InChargeDoctorIdentityNo</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CD9A56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4AA2625"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3A795F84" w14:textId="77777777" w:rsidTr="00B95D3A">
        <w:tc>
          <w:tcPr>
            <w:tcW w:w="3060" w:type="dxa"/>
            <w:tcBorders>
              <w:top w:val="single" w:sz="2" w:space="0" w:color="auto"/>
              <w:left w:val="single" w:sz="2" w:space="0" w:color="auto"/>
              <w:bottom w:val="single" w:sz="2" w:space="0" w:color="auto"/>
              <w:right w:val="single" w:sz="2" w:space="0" w:color="auto"/>
            </w:tcBorders>
          </w:tcPr>
          <w:p w14:paraId="1FF3C59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InChargeDoctorV100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5F073B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InChargeDoctorPersonV100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49349D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assignedAuthorChoice</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18445E0"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4A703EC1" w14:textId="77777777" w:rsidTr="00B95D3A">
        <w:tc>
          <w:tcPr>
            <w:tcW w:w="3060" w:type="dxa"/>
            <w:tcBorders>
              <w:top w:val="single" w:sz="2" w:space="0" w:color="auto"/>
              <w:left w:val="single" w:sz="2" w:space="0" w:color="auto"/>
              <w:bottom w:val="single" w:sz="2" w:space="0" w:color="auto"/>
              <w:right w:val="single" w:sz="2" w:space="0" w:color="auto"/>
            </w:tcBorders>
          </w:tcPr>
          <w:p w14:paraId="5D522D2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DischargeSummaryHospitalOrganizationData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49C42E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InChargeDoctorV100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9C0A30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author</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E3AA24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13"/>
    </w:tbl>
    <w:p w14:paraId="4F245E76" w14:textId="77777777" w:rsidR="00DE52FD" w:rsidRDefault="00DE52FD" w:rsidP="00DE52FD">
      <w:pPr>
        <w:rPr>
          <w:rFonts w:ascii="Times New Roman" w:eastAsia="Times New Roman" w:hAnsi="Times New Roman" w:cs="Times New Roman"/>
        </w:rPr>
      </w:pPr>
    </w:p>
    <w:bookmarkStart w:id="114" w:name="BKM_526DCDA3_EF83_4eca_944C_3614921B3EF9"/>
    <w:p w14:paraId="4148A15F"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LegalAuthenticatorV100</w:t>
      </w:r>
      <w:r>
        <w:rPr>
          <w:b/>
          <w:bCs/>
          <w:i/>
          <w:iCs/>
          <w:sz w:val="20"/>
          <w:szCs w:val="20"/>
        </w:rPr>
        <w:fldChar w:fldCharType="end"/>
      </w:r>
      <w:r>
        <w:rPr>
          <w:rFonts w:eastAsia="Times New Roman"/>
        </w:rPr>
        <w:t xml:space="preserve"> - Atbildīgā amatpersona </w:t>
      </w:r>
    </w:p>
    <w:p w14:paraId="1A637E73"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«Role»</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75F6B972"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0AE3D8F8"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1535490C"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384003F0"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14C042FC" w14:textId="77777777" w:rsidTr="00B95D3A">
        <w:tc>
          <w:tcPr>
            <w:tcW w:w="3150" w:type="dxa"/>
            <w:tcBorders>
              <w:top w:val="single" w:sz="2" w:space="0" w:color="auto"/>
              <w:left w:val="single" w:sz="2" w:space="0" w:color="auto"/>
              <w:bottom w:val="single" w:sz="2" w:space="0" w:color="auto"/>
              <w:right w:val="single" w:sz="2" w:space="0" w:color="auto"/>
            </w:tcBorders>
          </w:tcPr>
          <w:p w14:paraId="6207603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002C15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Atbildīgā amatpersona</w:t>
            </w:r>
            <w:r>
              <w:fldChar w:fldCharType="end"/>
            </w:r>
          </w:p>
        </w:tc>
      </w:tr>
      <w:tr w:rsidR="00DE52FD" w14:paraId="64F281E2" w14:textId="77777777" w:rsidTr="00B95D3A">
        <w:tc>
          <w:tcPr>
            <w:tcW w:w="3150" w:type="dxa"/>
            <w:tcBorders>
              <w:top w:val="single" w:sz="2" w:space="0" w:color="auto"/>
              <w:left w:val="single" w:sz="2" w:space="0" w:color="auto"/>
              <w:bottom w:val="single" w:sz="2" w:space="0" w:color="auto"/>
              <w:right w:val="single" w:sz="2" w:space="0" w:color="auto"/>
            </w:tcBorders>
          </w:tcPr>
          <w:p w14:paraId="2ED6743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4365F4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AssignedEntity</w:t>
            </w:r>
            <w:r>
              <w:fldChar w:fldCharType="end"/>
            </w:r>
          </w:p>
        </w:tc>
      </w:tr>
    </w:tbl>
    <w:p w14:paraId="466D9970"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5D3BEC65"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75A42B7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36243C8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733388D"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30D387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7BC78557" w14:textId="77777777" w:rsidTr="00B95D3A">
        <w:tc>
          <w:tcPr>
            <w:tcW w:w="3060" w:type="dxa"/>
            <w:tcBorders>
              <w:top w:val="single" w:sz="2" w:space="0" w:color="auto"/>
              <w:left w:val="single" w:sz="2" w:space="0" w:color="auto"/>
              <w:bottom w:val="single" w:sz="2" w:space="0" w:color="auto"/>
              <w:right w:val="single" w:sz="2" w:space="0" w:color="auto"/>
            </w:tcBorders>
          </w:tcPr>
          <w:p w14:paraId="5EE8BD5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1B402C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1DC50A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C0F233C"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4CB4EDEA" w14:textId="77777777" w:rsidTr="00B95D3A">
        <w:tc>
          <w:tcPr>
            <w:tcW w:w="3060" w:type="dxa"/>
            <w:tcBorders>
              <w:top w:val="single" w:sz="2" w:space="0" w:color="auto"/>
              <w:left w:val="single" w:sz="2" w:space="0" w:color="auto"/>
              <w:bottom w:val="single" w:sz="2" w:space="0" w:color="auto"/>
              <w:right w:val="single" w:sz="2" w:space="0" w:color="auto"/>
            </w:tcBorders>
          </w:tcPr>
          <w:p w14:paraId="305364E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A53979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LegalAuthenticatorAddress</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3EA436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D27D8CD"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77843386" w14:textId="77777777" w:rsidTr="00B95D3A">
        <w:tc>
          <w:tcPr>
            <w:tcW w:w="3060" w:type="dxa"/>
            <w:tcBorders>
              <w:top w:val="single" w:sz="2" w:space="0" w:color="auto"/>
              <w:left w:val="single" w:sz="2" w:space="0" w:color="auto"/>
              <w:bottom w:val="single" w:sz="2" w:space="0" w:color="auto"/>
              <w:right w:val="single" w:sz="2" w:space="0" w:color="auto"/>
            </w:tcBorders>
          </w:tcPr>
          <w:p w14:paraId="541801B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807F12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LegalAuthenticatorPerson</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3BA325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assignedPerson</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929112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78C250B9" w14:textId="77777777" w:rsidTr="00B95D3A">
        <w:tc>
          <w:tcPr>
            <w:tcW w:w="3060" w:type="dxa"/>
            <w:tcBorders>
              <w:top w:val="single" w:sz="2" w:space="0" w:color="auto"/>
              <w:left w:val="single" w:sz="2" w:space="0" w:color="auto"/>
              <w:bottom w:val="single" w:sz="2" w:space="0" w:color="auto"/>
              <w:right w:val="single" w:sz="2" w:space="0" w:color="auto"/>
            </w:tcBorders>
          </w:tcPr>
          <w:p w14:paraId="25B98F8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DischargeSummaryHospitalOrganizationData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AC3B44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0E74B1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legalAuthenticator</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438F956"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519FCC68" w14:textId="77777777" w:rsidR="00DE52FD" w:rsidRDefault="00DE52FD" w:rsidP="00DE52FD">
      <w:pPr>
        <w:rPr>
          <w:rFonts w:ascii="Times New Roman" w:eastAsia="Times New Roman" w:hAnsi="Times New Roman" w:cs="Times New Roman"/>
        </w:rPr>
      </w:pPr>
      <w:bookmarkStart w:id="115" w:name="BKM_5CC39BDB_455F_4357_9B58_2895035CCC43"/>
    </w:p>
    <w:p w14:paraId="7A718DB7"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LegalAuthenticatorV100</w:t>
      </w:r>
      <w:r>
        <w:rPr>
          <w:rFonts w:ascii="Calibri" w:eastAsia="Times New Roman" w:hAnsi="Calibri" w:cs="Calibri"/>
          <w:b/>
          <w:bCs/>
        </w:rPr>
        <w:fldChar w:fldCharType="end"/>
      </w:r>
    </w:p>
    <w:p w14:paraId="7156A0CF"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236424CE" w14:textId="593B3306" w:rsidR="00DE52FD" w:rsidRDefault="00DE52FD" w:rsidP="00DE52FD">
      <w:pPr>
        <w:jc w:val="center"/>
        <w:rPr>
          <w:rFonts w:ascii="Calibri" w:eastAsia="Times New Roman" w:hAnsi="Calibri" w:cs="Calibri"/>
          <w:lang w:val="en-US"/>
        </w:rPr>
      </w:pPr>
      <w:r>
        <w:rPr>
          <w:noProof/>
          <w:lang w:eastAsia="lv-LV"/>
        </w:rPr>
        <w:lastRenderedPageBreak/>
        <w:drawing>
          <wp:inline distT="0" distB="0" distL="0" distR="0" wp14:anchorId="713D3192" wp14:editId="2F9744E8">
            <wp:extent cx="3628390" cy="3079750"/>
            <wp:effectExtent l="0" t="0" r="0" b="6350"/>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3628390" cy="3079750"/>
                    </a:xfrm>
                    <a:prstGeom prst="rect">
                      <a:avLst/>
                    </a:prstGeom>
                    <a:noFill/>
                    <a:ln>
                      <a:noFill/>
                    </a:ln>
                  </pic:spPr>
                </pic:pic>
              </a:graphicData>
            </a:graphic>
          </wp:inline>
        </w:drawing>
      </w:r>
    </w:p>
    <w:p w14:paraId="53E4B333"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9. attēls</w:t>
      </w:r>
    </w:p>
    <w:p w14:paraId="07BB867E"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115"/>
    </w:p>
    <w:bookmarkStart w:id="116" w:name="BKM_7CE3B51B_FB0E_4985_BBD1_346049358DDC"/>
    <w:p w14:paraId="402356E1" w14:textId="77777777" w:rsidR="00DE52FD" w:rsidRDefault="00DE52FD" w:rsidP="00DE52FD">
      <w:pPr>
        <w:pStyle w:val="Heading6"/>
        <w:rPr>
          <w:lang w:val="en-US"/>
        </w:rPr>
      </w:pPr>
      <w:r>
        <w:rPr>
          <w:b/>
          <w:bCs/>
          <w:sz w:val="20"/>
          <w:szCs w:val="20"/>
        </w:rPr>
        <w:fldChar w:fldCharType="begin" w:fldLock="1"/>
      </w:r>
      <w:r>
        <w:rPr>
          <w:b/>
          <w:bCs/>
          <w:sz w:val="20"/>
          <w:szCs w:val="20"/>
        </w:rPr>
        <w:instrText xml:space="preserve">MERGEFIELD </w:instrText>
      </w:r>
      <w:r>
        <w:instrText>Element.Name</w:instrText>
      </w:r>
      <w:r>
        <w:rPr>
          <w:b/>
          <w:bCs/>
          <w:sz w:val="20"/>
          <w:szCs w:val="20"/>
        </w:rPr>
        <w:fldChar w:fldCharType="separate"/>
      </w:r>
      <w:r>
        <w:t>LegalAuthenticatorAddress</w:t>
      </w:r>
      <w:r>
        <w:rPr>
          <w:b/>
          <w:bCs/>
          <w:sz w:val="20"/>
          <w:szCs w:val="20"/>
        </w:rPr>
        <w:fldChar w:fldCharType="end"/>
      </w:r>
      <w:r>
        <w:t xml:space="preserve"> - Atbildīgās amatpersonas valsts </w:t>
      </w:r>
    </w:p>
    <w:p w14:paraId="26C8DE0A"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02FAF97B"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18CC7BF"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7141A0F9"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7DC960A0"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7813D6D8" w14:textId="77777777" w:rsidTr="00B95D3A">
        <w:tc>
          <w:tcPr>
            <w:tcW w:w="3150" w:type="dxa"/>
            <w:tcBorders>
              <w:top w:val="single" w:sz="2" w:space="0" w:color="auto"/>
              <w:left w:val="single" w:sz="2" w:space="0" w:color="auto"/>
              <w:bottom w:val="single" w:sz="2" w:space="0" w:color="auto"/>
              <w:right w:val="single" w:sz="2" w:space="0" w:color="auto"/>
            </w:tcBorders>
          </w:tcPr>
          <w:p w14:paraId="00D7BA5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F1447D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Atbildīgās amatpersonas valsts</w:t>
            </w:r>
            <w:r>
              <w:fldChar w:fldCharType="end"/>
            </w:r>
          </w:p>
        </w:tc>
      </w:tr>
      <w:tr w:rsidR="00DE52FD" w14:paraId="228DB3FA" w14:textId="77777777" w:rsidTr="00B95D3A">
        <w:tc>
          <w:tcPr>
            <w:tcW w:w="3150" w:type="dxa"/>
            <w:tcBorders>
              <w:top w:val="single" w:sz="2" w:space="0" w:color="auto"/>
              <w:left w:val="single" w:sz="2" w:space="0" w:color="auto"/>
              <w:bottom w:val="single" w:sz="2" w:space="0" w:color="auto"/>
              <w:right w:val="single" w:sz="2" w:space="0" w:color="auto"/>
            </w:tcBorders>
          </w:tcPr>
          <w:p w14:paraId="2C26119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B7D575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addr_country</w:t>
            </w:r>
            <w:r>
              <w:fldChar w:fldCharType="end"/>
            </w:r>
          </w:p>
        </w:tc>
      </w:tr>
    </w:tbl>
    <w:p w14:paraId="313E36D8"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5B5ABF70"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ACAB8B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0E1CF97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89AC118"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3EE630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5E86177" w14:textId="77777777" w:rsidTr="00B95D3A">
        <w:tc>
          <w:tcPr>
            <w:tcW w:w="3060" w:type="dxa"/>
            <w:tcBorders>
              <w:top w:val="single" w:sz="2" w:space="0" w:color="auto"/>
              <w:left w:val="single" w:sz="2" w:space="0" w:color="auto"/>
              <w:bottom w:val="single" w:sz="2" w:space="0" w:color="auto"/>
              <w:right w:val="single" w:sz="2" w:space="0" w:color="auto"/>
            </w:tcBorders>
          </w:tcPr>
          <w:p w14:paraId="436F241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9C8A8F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LegalAuthenticatorAddress</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206524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78EA1F8"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16"/>
    </w:tbl>
    <w:p w14:paraId="3EEFD8D0" w14:textId="77777777" w:rsidR="00DE52FD" w:rsidRDefault="00DE52FD" w:rsidP="00DE52FD">
      <w:pPr>
        <w:rPr>
          <w:rFonts w:ascii="Times New Roman" w:eastAsia="Times New Roman" w:hAnsi="Times New Roman" w:cs="Times New Roman"/>
        </w:rPr>
      </w:pPr>
    </w:p>
    <w:bookmarkStart w:id="117" w:name="BKM_9A08700B_2ECA_4830_A142_0990BD7BC521"/>
    <w:p w14:paraId="125D8173" w14:textId="77777777" w:rsidR="00DE52FD" w:rsidRDefault="00DE52FD" w:rsidP="00DE52FD">
      <w:pPr>
        <w:pStyle w:val="Heading6"/>
        <w:rPr>
          <w:lang w:val="en-US"/>
        </w:rPr>
      </w:pPr>
      <w:r>
        <w:rPr>
          <w:b/>
          <w:bCs/>
          <w:sz w:val="20"/>
          <w:szCs w:val="20"/>
        </w:rPr>
        <w:fldChar w:fldCharType="begin" w:fldLock="1"/>
      </w:r>
      <w:r>
        <w:rPr>
          <w:b/>
          <w:bCs/>
          <w:sz w:val="20"/>
          <w:szCs w:val="20"/>
        </w:rPr>
        <w:instrText xml:space="preserve">MERGEFIELD </w:instrText>
      </w:r>
      <w:r>
        <w:instrText>Element.Name</w:instrText>
      </w:r>
      <w:r>
        <w:rPr>
          <w:b/>
          <w:bCs/>
          <w:sz w:val="20"/>
          <w:szCs w:val="20"/>
        </w:rPr>
        <w:fldChar w:fldCharType="separate"/>
      </w:r>
      <w:r>
        <w:t>LegalAuthenticatorId</w:t>
      </w:r>
      <w:r>
        <w:rPr>
          <w:b/>
          <w:bCs/>
          <w:sz w:val="20"/>
          <w:szCs w:val="20"/>
        </w:rPr>
        <w:fldChar w:fldCharType="end"/>
      </w:r>
      <w:r>
        <w:t xml:space="preserve"> - Atbildīgās amatpersonas identifikators </w:t>
      </w:r>
    </w:p>
    <w:p w14:paraId="283BE31C"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C8463D8"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2E94CE4F"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1DF71190"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2A698EB7"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120D034A" w14:textId="77777777" w:rsidTr="00B95D3A">
        <w:tc>
          <w:tcPr>
            <w:tcW w:w="3150" w:type="dxa"/>
            <w:tcBorders>
              <w:top w:val="single" w:sz="2" w:space="0" w:color="auto"/>
              <w:left w:val="single" w:sz="2" w:space="0" w:color="auto"/>
              <w:bottom w:val="single" w:sz="2" w:space="0" w:color="auto"/>
              <w:right w:val="single" w:sz="2" w:space="0" w:color="auto"/>
            </w:tcBorders>
          </w:tcPr>
          <w:p w14:paraId="1DBB7FA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classifier</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D1CB9B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end"/>
            </w:r>
          </w:p>
        </w:tc>
      </w:tr>
      <w:tr w:rsidR="00DE52FD" w14:paraId="11D0CF60" w14:textId="77777777" w:rsidTr="00B95D3A">
        <w:tc>
          <w:tcPr>
            <w:tcW w:w="3150" w:type="dxa"/>
            <w:tcBorders>
              <w:top w:val="single" w:sz="2" w:space="0" w:color="auto"/>
              <w:left w:val="single" w:sz="2" w:space="0" w:color="auto"/>
              <w:bottom w:val="single" w:sz="2" w:space="0" w:color="auto"/>
              <w:right w:val="single" w:sz="2" w:space="0" w:color="auto"/>
            </w:tcBorders>
          </w:tcPr>
          <w:p w14:paraId="1843D9A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E01456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Atbildīgās amatpersonas identifikators</w:t>
            </w:r>
            <w:r>
              <w:fldChar w:fldCharType="end"/>
            </w:r>
          </w:p>
        </w:tc>
      </w:tr>
      <w:tr w:rsidR="00DE52FD" w14:paraId="71A30F97" w14:textId="77777777" w:rsidTr="00B95D3A">
        <w:tc>
          <w:tcPr>
            <w:tcW w:w="3150" w:type="dxa"/>
            <w:tcBorders>
              <w:top w:val="single" w:sz="2" w:space="0" w:color="auto"/>
              <w:left w:val="single" w:sz="2" w:space="0" w:color="auto"/>
              <w:bottom w:val="single" w:sz="2" w:space="0" w:color="auto"/>
              <w:right w:val="single" w:sz="2" w:space="0" w:color="auto"/>
            </w:tcBorders>
          </w:tcPr>
          <w:p w14:paraId="12B03DA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E3A678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end"/>
            </w:r>
          </w:p>
        </w:tc>
      </w:tr>
      <w:tr w:rsidR="00DE52FD" w14:paraId="37492FEC" w14:textId="77777777" w:rsidTr="00B95D3A">
        <w:tc>
          <w:tcPr>
            <w:tcW w:w="3150" w:type="dxa"/>
            <w:tcBorders>
              <w:top w:val="single" w:sz="2" w:space="0" w:color="auto"/>
              <w:left w:val="single" w:sz="2" w:space="0" w:color="auto"/>
              <w:bottom w:val="single" w:sz="2" w:space="0" w:color="auto"/>
              <w:right w:val="single" w:sz="2" w:space="0" w:color="auto"/>
            </w:tcBorders>
          </w:tcPr>
          <w:p w14:paraId="179A1AB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E00299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id</w:t>
            </w:r>
            <w:r>
              <w:fldChar w:fldCharType="end"/>
            </w:r>
          </w:p>
        </w:tc>
      </w:tr>
    </w:tbl>
    <w:p w14:paraId="0DC039F1"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966AD9C"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27B97C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7A7ACD9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42CFB75"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CB791F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5B35BB39" w14:textId="77777777" w:rsidTr="00B95D3A">
        <w:tc>
          <w:tcPr>
            <w:tcW w:w="3060" w:type="dxa"/>
            <w:tcBorders>
              <w:top w:val="single" w:sz="2" w:space="0" w:color="auto"/>
              <w:left w:val="single" w:sz="2" w:space="0" w:color="auto"/>
              <w:bottom w:val="single" w:sz="2" w:space="0" w:color="auto"/>
              <w:right w:val="single" w:sz="2" w:space="0" w:color="auto"/>
            </w:tcBorders>
          </w:tcPr>
          <w:p w14:paraId="431EF21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53A53F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9B31A7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70C3AB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17"/>
    </w:tbl>
    <w:p w14:paraId="375C68C0" w14:textId="77777777" w:rsidR="00DE52FD" w:rsidRDefault="00DE52FD" w:rsidP="00DE52FD">
      <w:pPr>
        <w:rPr>
          <w:rFonts w:ascii="Times New Roman" w:eastAsia="Times New Roman" w:hAnsi="Times New Roman" w:cs="Times New Roman"/>
        </w:rPr>
      </w:pPr>
    </w:p>
    <w:bookmarkStart w:id="118" w:name="BKM_8EF2AD8B_ADC4_4486_90CA_8D0813D61510"/>
    <w:p w14:paraId="6F2B6EEE" w14:textId="77777777" w:rsidR="00DE52FD" w:rsidRDefault="00DE52FD" w:rsidP="00DE52FD">
      <w:pPr>
        <w:pStyle w:val="Heading6"/>
        <w:rPr>
          <w:lang w:val="en-US"/>
        </w:rPr>
      </w:pPr>
      <w:r>
        <w:rPr>
          <w:b/>
          <w:bCs/>
          <w:sz w:val="20"/>
          <w:szCs w:val="20"/>
        </w:rPr>
        <w:fldChar w:fldCharType="begin" w:fldLock="1"/>
      </w:r>
      <w:r>
        <w:rPr>
          <w:b/>
          <w:bCs/>
          <w:sz w:val="20"/>
          <w:szCs w:val="20"/>
        </w:rPr>
        <w:instrText xml:space="preserve">MERGEFIELD </w:instrText>
      </w:r>
      <w:r>
        <w:instrText>Element.Name</w:instrText>
      </w:r>
      <w:r>
        <w:rPr>
          <w:b/>
          <w:bCs/>
          <w:sz w:val="20"/>
          <w:szCs w:val="20"/>
        </w:rPr>
        <w:fldChar w:fldCharType="separate"/>
      </w:r>
      <w:r>
        <w:t>LegalAuthenticatorName</w:t>
      </w:r>
      <w:r>
        <w:rPr>
          <w:b/>
          <w:bCs/>
          <w:sz w:val="20"/>
          <w:szCs w:val="20"/>
        </w:rPr>
        <w:fldChar w:fldCharType="end"/>
      </w:r>
      <w:r>
        <w:t xml:space="preserve"> - Atbildīgās amatpersonas </w:t>
      </w:r>
      <w:proofErr w:type="spellStart"/>
      <w:r>
        <w:t>vārds,uzvārds</w:t>
      </w:r>
      <w:proofErr w:type="spellEnd"/>
      <w:r>
        <w:t xml:space="preserve"> </w:t>
      </w:r>
    </w:p>
    <w:p w14:paraId="704B90DA"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E00E6B8"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0DABC686"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39FED7F"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4966F402"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60338D7B" w14:textId="77777777" w:rsidTr="00B95D3A">
        <w:tc>
          <w:tcPr>
            <w:tcW w:w="3150" w:type="dxa"/>
            <w:tcBorders>
              <w:top w:val="single" w:sz="2" w:space="0" w:color="auto"/>
              <w:left w:val="single" w:sz="2" w:space="0" w:color="auto"/>
              <w:bottom w:val="single" w:sz="2" w:space="0" w:color="auto"/>
              <w:right w:val="single" w:sz="2" w:space="0" w:color="auto"/>
            </w:tcBorders>
          </w:tcPr>
          <w:p w14:paraId="11EBB55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A984FA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Atbildīgās amatpersonas vārds,uzvārds</w:t>
            </w:r>
            <w:r>
              <w:fldChar w:fldCharType="end"/>
            </w:r>
          </w:p>
        </w:tc>
      </w:tr>
      <w:tr w:rsidR="00DE52FD" w14:paraId="69241810" w14:textId="77777777" w:rsidTr="00B95D3A">
        <w:tc>
          <w:tcPr>
            <w:tcW w:w="3150" w:type="dxa"/>
            <w:tcBorders>
              <w:top w:val="single" w:sz="2" w:space="0" w:color="auto"/>
              <w:left w:val="single" w:sz="2" w:space="0" w:color="auto"/>
              <w:bottom w:val="single" w:sz="2" w:space="0" w:color="auto"/>
              <w:right w:val="single" w:sz="2" w:space="0" w:color="auto"/>
            </w:tcBorders>
          </w:tcPr>
          <w:p w14:paraId="34C7982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824DC4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name</w:t>
            </w:r>
            <w:r>
              <w:fldChar w:fldCharType="end"/>
            </w:r>
          </w:p>
        </w:tc>
      </w:tr>
    </w:tbl>
    <w:p w14:paraId="28BC1074"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3F960A4"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1D0088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34E433C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1A43CFB"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4C4262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95B7871" w14:textId="77777777" w:rsidTr="00B95D3A">
        <w:tc>
          <w:tcPr>
            <w:tcW w:w="3060" w:type="dxa"/>
            <w:tcBorders>
              <w:top w:val="single" w:sz="2" w:space="0" w:color="auto"/>
              <w:left w:val="single" w:sz="2" w:space="0" w:color="auto"/>
              <w:bottom w:val="single" w:sz="2" w:space="0" w:color="auto"/>
              <w:right w:val="single" w:sz="2" w:space="0" w:color="auto"/>
            </w:tcBorders>
          </w:tcPr>
          <w:p w14:paraId="40FD5AA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LegalAuthenticatorPerson</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28C9CA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7628B8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A8FCA95"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18"/>
    </w:tbl>
    <w:p w14:paraId="6528575F" w14:textId="77777777" w:rsidR="00DE52FD" w:rsidRDefault="00DE52FD" w:rsidP="00DE52FD">
      <w:pPr>
        <w:rPr>
          <w:rFonts w:ascii="Times New Roman" w:eastAsia="Times New Roman" w:hAnsi="Times New Roman" w:cs="Times New Roman"/>
        </w:rPr>
      </w:pPr>
    </w:p>
    <w:bookmarkStart w:id="119" w:name="BKM_F50E409B_ED69_4b7c_94C6_5F99E44AD093"/>
    <w:p w14:paraId="57ACCCEC" w14:textId="77777777" w:rsidR="00DE52FD" w:rsidRDefault="00DE52FD" w:rsidP="00DE52FD">
      <w:pPr>
        <w:pStyle w:val="Heading6"/>
        <w:rPr>
          <w:lang w:val="en-US"/>
        </w:rPr>
      </w:pPr>
      <w:r>
        <w:rPr>
          <w:b/>
          <w:bCs/>
          <w:sz w:val="20"/>
          <w:szCs w:val="20"/>
        </w:rPr>
        <w:fldChar w:fldCharType="begin" w:fldLock="1"/>
      </w:r>
      <w:r>
        <w:rPr>
          <w:b/>
          <w:bCs/>
          <w:sz w:val="20"/>
          <w:szCs w:val="20"/>
        </w:rPr>
        <w:instrText xml:space="preserve">MERGEFIELD </w:instrText>
      </w:r>
      <w:r>
        <w:instrText>Element.Name</w:instrText>
      </w:r>
      <w:r>
        <w:rPr>
          <w:b/>
          <w:bCs/>
          <w:sz w:val="20"/>
          <w:szCs w:val="20"/>
        </w:rPr>
        <w:fldChar w:fldCharType="separate"/>
      </w:r>
      <w:r>
        <w:t>LegalAuthenticatorPerson</w:t>
      </w:r>
      <w:r>
        <w:rPr>
          <w:b/>
          <w:bCs/>
          <w:sz w:val="20"/>
          <w:szCs w:val="20"/>
        </w:rPr>
        <w:fldChar w:fldCharType="end"/>
      </w:r>
      <w:r>
        <w:t xml:space="preserve"> - Atbildīgās amatpersonas persona </w:t>
      </w:r>
    </w:p>
    <w:p w14:paraId="1B3E6BC7" w14:textId="77777777" w:rsidR="00DE52FD" w:rsidRDefault="00DE52FD" w:rsidP="00DE52FD">
      <w:pPr>
        <w:rPr>
          <w:rFonts w:ascii="Calibri" w:eastAsia="Times New Roman" w:hAnsi="Calibri" w:cs="Calibri"/>
        </w:rPr>
      </w:pPr>
      <w:r>
        <w:rPr>
          <w:rStyle w:val="FieldLabel"/>
          <w:rFonts w:ascii="Calibri" w:hAnsi="Calibri" w:cs="Calibri"/>
        </w:rPr>
        <w:lastRenderedPageBreak/>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«Entity»</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4B9764D"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52A66AE5"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19FC4CFB"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7F21E6F6"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7AB6769" w14:textId="77777777" w:rsidTr="00B95D3A">
        <w:tc>
          <w:tcPr>
            <w:tcW w:w="3150" w:type="dxa"/>
            <w:tcBorders>
              <w:top w:val="single" w:sz="2" w:space="0" w:color="auto"/>
              <w:left w:val="single" w:sz="2" w:space="0" w:color="auto"/>
              <w:bottom w:val="single" w:sz="2" w:space="0" w:color="auto"/>
              <w:right w:val="single" w:sz="2" w:space="0" w:color="auto"/>
            </w:tcBorders>
          </w:tcPr>
          <w:p w14:paraId="555FB30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363D33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Atbildīgās amatpersonas persona</w:t>
            </w:r>
            <w:r>
              <w:fldChar w:fldCharType="end"/>
            </w:r>
          </w:p>
        </w:tc>
      </w:tr>
      <w:tr w:rsidR="00DE52FD" w14:paraId="6D65EDEC" w14:textId="77777777" w:rsidTr="00B95D3A">
        <w:tc>
          <w:tcPr>
            <w:tcW w:w="3150" w:type="dxa"/>
            <w:tcBorders>
              <w:top w:val="single" w:sz="2" w:space="0" w:color="auto"/>
              <w:left w:val="single" w:sz="2" w:space="0" w:color="auto"/>
              <w:bottom w:val="single" w:sz="2" w:space="0" w:color="auto"/>
              <w:right w:val="single" w:sz="2" w:space="0" w:color="auto"/>
            </w:tcBorders>
          </w:tcPr>
          <w:p w14:paraId="45AAECF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95217C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Person</w:t>
            </w:r>
            <w:r>
              <w:fldChar w:fldCharType="end"/>
            </w:r>
          </w:p>
        </w:tc>
      </w:tr>
    </w:tbl>
    <w:p w14:paraId="7A657A61"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4107E77"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214E0F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608063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CE3C160"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87E65B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561993D4" w14:textId="77777777" w:rsidTr="00B95D3A">
        <w:tc>
          <w:tcPr>
            <w:tcW w:w="3060" w:type="dxa"/>
            <w:tcBorders>
              <w:top w:val="single" w:sz="2" w:space="0" w:color="auto"/>
              <w:left w:val="single" w:sz="2" w:space="0" w:color="auto"/>
              <w:bottom w:val="single" w:sz="2" w:space="0" w:color="auto"/>
              <w:right w:val="single" w:sz="2" w:space="0" w:color="auto"/>
            </w:tcBorders>
          </w:tcPr>
          <w:p w14:paraId="07D0471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LegalAuthenticatorPerson</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C43149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47AC92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5833874"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1A83C291" w14:textId="77777777" w:rsidTr="00B95D3A">
        <w:tc>
          <w:tcPr>
            <w:tcW w:w="3060" w:type="dxa"/>
            <w:tcBorders>
              <w:top w:val="single" w:sz="2" w:space="0" w:color="auto"/>
              <w:left w:val="single" w:sz="2" w:space="0" w:color="auto"/>
              <w:bottom w:val="single" w:sz="2" w:space="0" w:color="auto"/>
              <w:right w:val="single" w:sz="2" w:space="0" w:color="auto"/>
            </w:tcBorders>
          </w:tcPr>
          <w:p w14:paraId="2E49161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4E2382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LegalAuthenticatorPerson</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591971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assignedPerson</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D5E6CE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86"/>
      <w:bookmarkEnd w:id="114"/>
      <w:bookmarkEnd w:id="119"/>
    </w:tbl>
    <w:p w14:paraId="4BCBEB73" w14:textId="77777777" w:rsidR="00DE52FD" w:rsidRDefault="00DE52FD" w:rsidP="00DE52FD">
      <w:pPr>
        <w:rPr>
          <w:rFonts w:ascii="Times New Roman" w:eastAsia="Times New Roman" w:hAnsi="Times New Roman" w:cs="Times New Roman"/>
        </w:rPr>
      </w:pPr>
    </w:p>
    <w:bookmarkStart w:id="120" w:name="BKM_E51FD095_EE1E_42c9_AADD_9AAC8DD1F49E"/>
    <w:p w14:paraId="69146C26"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DischargeSummaryPatientData</w:t>
      </w:r>
      <w:r>
        <w:rPr>
          <w:b/>
          <w:bCs w:val="0"/>
          <w:sz w:val="20"/>
          <w:szCs w:val="20"/>
        </w:rPr>
        <w:fldChar w:fldCharType="end"/>
      </w:r>
      <w:r>
        <w:rPr>
          <w:rFonts w:eastAsia="Times New Roman"/>
        </w:rPr>
        <w:t xml:space="preserve"> - </w:t>
      </w:r>
      <w:proofErr w:type="spellStart"/>
      <w:r>
        <w:rPr>
          <w:rFonts w:eastAsia="Times New Roman"/>
        </w:rPr>
        <w:t>Epikrīzes</w:t>
      </w:r>
      <w:proofErr w:type="spellEnd"/>
      <w:r>
        <w:rPr>
          <w:rFonts w:eastAsia="Times New Roman"/>
        </w:rPr>
        <w:t xml:space="preserve"> pacienta dati </w:t>
      </w:r>
    </w:p>
    <w:p w14:paraId="4F85D1AF"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«Header»</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5BCA0548"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17306B01"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70398BC5"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6AB404FE"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8D29D0B" w14:textId="77777777" w:rsidTr="00B95D3A">
        <w:tc>
          <w:tcPr>
            <w:tcW w:w="3150" w:type="dxa"/>
            <w:tcBorders>
              <w:top w:val="single" w:sz="2" w:space="0" w:color="auto"/>
              <w:left w:val="single" w:sz="2" w:space="0" w:color="auto"/>
              <w:bottom w:val="single" w:sz="2" w:space="0" w:color="auto"/>
              <w:right w:val="single" w:sz="2" w:space="0" w:color="auto"/>
            </w:tcBorders>
          </w:tcPr>
          <w:p w14:paraId="3785B9F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03BFFD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Epikrīzes pacienta dati</w:t>
            </w:r>
            <w:r>
              <w:fldChar w:fldCharType="end"/>
            </w:r>
          </w:p>
        </w:tc>
      </w:tr>
    </w:tbl>
    <w:p w14:paraId="02DF82D8"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4BDBEEA"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3AB55C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6F05E3A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FFB1E90"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FD04A4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3E5C8A67" w14:textId="77777777" w:rsidTr="00B95D3A">
        <w:tc>
          <w:tcPr>
            <w:tcW w:w="3060" w:type="dxa"/>
            <w:tcBorders>
              <w:top w:val="single" w:sz="2" w:space="0" w:color="auto"/>
              <w:left w:val="single" w:sz="2" w:space="0" w:color="auto"/>
              <w:bottom w:val="single" w:sz="2" w:space="0" w:color="auto"/>
              <w:right w:val="single" w:sz="2" w:space="0" w:color="auto"/>
            </w:tcBorders>
          </w:tcPr>
          <w:p w14:paraId="1E51D11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DischargeSummaryPatientData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3CEBD5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DischargeSummaryHEADER</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D427A9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A66A1DE"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7A7086F2" w14:textId="77777777" w:rsidTr="00B95D3A">
        <w:tc>
          <w:tcPr>
            <w:tcW w:w="3060" w:type="dxa"/>
            <w:tcBorders>
              <w:top w:val="single" w:sz="2" w:space="0" w:color="auto"/>
              <w:left w:val="single" w:sz="2" w:space="0" w:color="auto"/>
              <w:bottom w:val="single" w:sz="2" w:space="0" w:color="auto"/>
              <w:right w:val="single" w:sz="2" w:space="0" w:color="auto"/>
            </w:tcBorders>
          </w:tcPr>
          <w:p w14:paraId="7F36799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DischargeSummaryPatientData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7E29BF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InformantRoleV100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B857EE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informant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B619A7D"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6D617FC6" w14:textId="77777777" w:rsidTr="00B95D3A">
        <w:tc>
          <w:tcPr>
            <w:tcW w:w="3060" w:type="dxa"/>
            <w:tcBorders>
              <w:top w:val="single" w:sz="2" w:space="0" w:color="auto"/>
              <w:left w:val="single" w:sz="2" w:space="0" w:color="auto"/>
              <w:bottom w:val="single" w:sz="2" w:space="0" w:color="auto"/>
              <w:right w:val="single" w:sz="2" w:space="0" w:color="auto"/>
            </w:tcBorders>
          </w:tcPr>
          <w:p w14:paraId="49F5F47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DischargeSummaryPatientData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BAF56B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PatientEntityV100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09E5EC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recordTarget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6A6F068"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506FBF65" w14:textId="77777777" w:rsidR="00DE52FD" w:rsidRDefault="00DE52FD" w:rsidP="00DE52FD">
      <w:pPr>
        <w:rPr>
          <w:rFonts w:ascii="Times New Roman" w:eastAsia="Times New Roman" w:hAnsi="Times New Roman" w:cs="Times New Roman"/>
        </w:rPr>
      </w:pPr>
      <w:bookmarkStart w:id="121" w:name="BKM_5D789D53_DFF0_452f_A062_99F831360642"/>
    </w:p>
    <w:p w14:paraId="6A0E7841"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DischargeSummaryPatientData</w:t>
      </w:r>
      <w:r>
        <w:rPr>
          <w:rFonts w:ascii="Calibri" w:eastAsia="Times New Roman" w:hAnsi="Calibri" w:cs="Calibri"/>
          <w:b/>
          <w:bCs/>
        </w:rPr>
        <w:fldChar w:fldCharType="end"/>
      </w:r>
    </w:p>
    <w:p w14:paraId="48284B66"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4CE17693" w14:textId="718E85CD" w:rsidR="00DE52FD" w:rsidRDefault="00DE52FD" w:rsidP="00DE52FD">
      <w:pPr>
        <w:jc w:val="center"/>
        <w:rPr>
          <w:rFonts w:ascii="Calibri" w:eastAsia="Times New Roman" w:hAnsi="Calibri" w:cs="Calibri"/>
          <w:lang w:val="en-US"/>
        </w:rPr>
      </w:pPr>
      <w:r>
        <w:rPr>
          <w:noProof/>
          <w:lang w:eastAsia="lv-LV"/>
        </w:rPr>
        <w:lastRenderedPageBreak/>
        <w:drawing>
          <wp:inline distT="0" distB="0" distL="0" distR="0" wp14:anchorId="53A3AA1F" wp14:editId="2743DD53">
            <wp:extent cx="5288915" cy="6685915"/>
            <wp:effectExtent l="0" t="0" r="6985" b="635"/>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5288915" cy="6685915"/>
                    </a:xfrm>
                    <a:prstGeom prst="rect">
                      <a:avLst/>
                    </a:prstGeom>
                    <a:noFill/>
                    <a:ln>
                      <a:noFill/>
                    </a:ln>
                  </pic:spPr>
                </pic:pic>
              </a:graphicData>
            </a:graphic>
          </wp:inline>
        </w:drawing>
      </w:r>
    </w:p>
    <w:p w14:paraId="008EBC2C"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10. attēls</w:t>
      </w:r>
    </w:p>
    <w:p w14:paraId="7ED5A47E"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121"/>
    </w:p>
    <w:bookmarkStart w:id="122" w:name="BKM_11DED172_6B8F_4868_9456_DC6BAFB04080"/>
    <w:p w14:paraId="65148509"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BirthPlaceValue</w:t>
      </w:r>
      <w:r>
        <w:rPr>
          <w:b/>
          <w:bCs/>
          <w:i/>
          <w:iCs/>
          <w:sz w:val="20"/>
          <w:szCs w:val="20"/>
        </w:rPr>
        <w:fldChar w:fldCharType="end"/>
      </w:r>
      <w:r>
        <w:rPr>
          <w:rFonts w:eastAsia="Times New Roman"/>
        </w:rPr>
        <w:t xml:space="preserve"> - Dzimšanas vietas vērtība </w:t>
      </w:r>
    </w:p>
    <w:p w14:paraId="5F409B09"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C889045"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76E8DC78"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E138567"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3DF18E32"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5BC5A2C" w14:textId="77777777" w:rsidTr="00B95D3A">
        <w:tc>
          <w:tcPr>
            <w:tcW w:w="3150" w:type="dxa"/>
            <w:tcBorders>
              <w:top w:val="single" w:sz="2" w:space="0" w:color="auto"/>
              <w:left w:val="single" w:sz="2" w:space="0" w:color="auto"/>
              <w:bottom w:val="single" w:sz="2" w:space="0" w:color="auto"/>
              <w:right w:val="single" w:sz="2" w:space="0" w:color="auto"/>
            </w:tcBorders>
          </w:tcPr>
          <w:p w14:paraId="5E5ECC4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5D05E3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Dzimšanas vietas vērtība</w:t>
            </w:r>
            <w:r>
              <w:fldChar w:fldCharType="end"/>
            </w:r>
          </w:p>
        </w:tc>
      </w:tr>
      <w:tr w:rsidR="00DE52FD" w14:paraId="580D45FB" w14:textId="77777777" w:rsidTr="00B95D3A">
        <w:tc>
          <w:tcPr>
            <w:tcW w:w="3150" w:type="dxa"/>
            <w:tcBorders>
              <w:top w:val="single" w:sz="2" w:space="0" w:color="auto"/>
              <w:left w:val="single" w:sz="2" w:space="0" w:color="auto"/>
              <w:bottom w:val="single" w:sz="2" w:space="0" w:color="auto"/>
              <w:right w:val="single" w:sz="2" w:space="0" w:color="auto"/>
            </w:tcBorders>
          </w:tcPr>
          <w:p w14:paraId="35DC285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A039F9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addr_country_postalCode_streetAddressLine_additionalLocator</w:t>
            </w:r>
            <w:r>
              <w:fldChar w:fldCharType="end"/>
            </w:r>
          </w:p>
        </w:tc>
      </w:tr>
    </w:tbl>
    <w:p w14:paraId="104292E4"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42D82FFE"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6509ED1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48D9C1B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4EA011E"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039C21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5832C202" w14:textId="77777777" w:rsidTr="00B95D3A">
        <w:tc>
          <w:tcPr>
            <w:tcW w:w="3060" w:type="dxa"/>
            <w:tcBorders>
              <w:top w:val="single" w:sz="2" w:space="0" w:color="auto"/>
              <w:left w:val="single" w:sz="2" w:space="0" w:color="auto"/>
              <w:bottom w:val="single" w:sz="2" w:space="0" w:color="auto"/>
              <w:right w:val="single" w:sz="2" w:space="0" w:color="auto"/>
            </w:tcBorders>
          </w:tcPr>
          <w:p w14:paraId="7AB6073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PatientBirthplaceEntityV100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440302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BirthPlaceValue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D83702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6716B6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22"/>
    </w:tbl>
    <w:p w14:paraId="2E49B446" w14:textId="77777777" w:rsidR="00DE52FD" w:rsidRDefault="00DE52FD" w:rsidP="00DE52FD">
      <w:pPr>
        <w:rPr>
          <w:rFonts w:ascii="Times New Roman" w:eastAsia="Times New Roman" w:hAnsi="Times New Roman" w:cs="Times New Roman"/>
        </w:rPr>
      </w:pPr>
    </w:p>
    <w:bookmarkStart w:id="123" w:name="BKM_F63178E0_7A96_4c99_AB65_F0BA85C66B9B"/>
    <w:p w14:paraId="5C95AA55" w14:textId="77777777" w:rsidR="00DE52FD" w:rsidRDefault="00DE52FD" w:rsidP="00DE52FD">
      <w:pPr>
        <w:pStyle w:val="Heading5"/>
        <w:rPr>
          <w:rFonts w:eastAsia="Times New Roman"/>
          <w:lang w:val="en-US"/>
        </w:rPr>
      </w:pPr>
      <w:r>
        <w:rPr>
          <w:b/>
          <w:bCs/>
          <w:i/>
          <w:iCs/>
          <w:sz w:val="20"/>
          <w:szCs w:val="20"/>
        </w:rPr>
        <w:lastRenderedPageBreak/>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InformantName</w:t>
      </w:r>
      <w:r>
        <w:rPr>
          <w:b/>
          <w:bCs/>
          <w:i/>
          <w:iCs/>
          <w:sz w:val="20"/>
          <w:szCs w:val="20"/>
        </w:rPr>
        <w:fldChar w:fldCharType="end"/>
      </w:r>
      <w:r>
        <w:rPr>
          <w:rFonts w:eastAsia="Times New Roman"/>
        </w:rPr>
        <w:t xml:space="preserve"> - Kontaktpersonas </w:t>
      </w:r>
      <w:proofErr w:type="spellStart"/>
      <w:r>
        <w:rPr>
          <w:rFonts w:eastAsia="Times New Roman"/>
        </w:rPr>
        <w:t>vārds,uzvārds</w:t>
      </w:r>
      <w:proofErr w:type="spellEnd"/>
      <w:r>
        <w:rPr>
          <w:rFonts w:eastAsia="Times New Roman"/>
        </w:rPr>
        <w:t xml:space="preserve"> </w:t>
      </w:r>
    </w:p>
    <w:p w14:paraId="74B474F7"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9F80BC2"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5B6658EB"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4BE7FE32"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E0FB383"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A98276B" w14:textId="77777777" w:rsidTr="00B95D3A">
        <w:tc>
          <w:tcPr>
            <w:tcW w:w="3150" w:type="dxa"/>
            <w:tcBorders>
              <w:top w:val="single" w:sz="2" w:space="0" w:color="auto"/>
              <w:left w:val="single" w:sz="2" w:space="0" w:color="auto"/>
              <w:bottom w:val="single" w:sz="2" w:space="0" w:color="auto"/>
              <w:right w:val="single" w:sz="2" w:space="0" w:color="auto"/>
            </w:tcBorders>
          </w:tcPr>
          <w:p w14:paraId="006E0F4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94D03D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Kontaktpersonas vārds,uzvārds</w:t>
            </w:r>
            <w:r>
              <w:fldChar w:fldCharType="end"/>
            </w:r>
          </w:p>
        </w:tc>
      </w:tr>
      <w:tr w:rsidR="00DE52FD" w14:paraId="12473D93" w14:textId="77777777" w:rsidTr="00B95D3A">
        <w:tc>
          <w:tcPr>
            <w:tcW w:w="3150" w:type="dxa"/>
            <w:tcBorders>
              <w:top w:val="single" w:sz="2" w:space="0" w:color="auto"/>
              <w:left w:val="single" w:sz="2" w:space="0" w:color="auto"/>
              <w:bottom w:val="single" w:sz="2" w:space="0" w:color="auto"/>
              <w:right w:val="single" w:sz="2" w:space="0" w:color="auto"/>
            </w:tcBorders>
          </w:tcPr>
          <w:p w14:paraId="7A2D059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C3BEED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name</w:t>
            </w:r>
            <w:r>
              <w:fldChar w:fldCharType="end"/>
            </w:r>
          </w:p>
        </w:tc>
      </w:tr>
    </w:tbl>
    <w:p w14:paraId="5211E719"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8634528"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13DB9AD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6AD05ED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6D2EFB6"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5430D5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43D6B747" w14:textId="77777777" w:rsidTr="00B95D3A">
        <w:tc>
          <w:tcPr>
            <w:tcW w:w="3060" w:type="dxa"/>
            <w:tcBorders>
              <w:top w:val="single" w:sz="2" w:space="0" w:color="auto"/>
              <w:left w:val="single" w:sz="2" w:space="0" w:color="auto"/>
              <w:bottom w:val="single" w:sz="2" w:space="0" w:color="auto"/>
              <w:right w:val="single" w:sz="2" w:space="0" w:color="auto"/>
            </w:tcBorders>
          </w:tcPr>
          <w:p w14:paraId="0360C9E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InformantPersonV100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32E698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692316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17D6D4C"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23"/>
    </w:tbl>
    <w:p w14:paraId="1F420141" w14:textId="77777777" w:rsidR="00DE52FD" w:rsidRDefault="00DE52FD" w:rsidP="00DE52FD">
      <w:pPr>
        <w:rPr>
          <w:rFonts w:ascii="Times New Roman" w:eastAsia="Times New Roman" w:hAnsi="Times New Roman" w:cs="Times New Roman"/>
        </w:rPr>
      </w:pPr>
    </w:p>
    <w:bookmarkStart w:id="124" w:name="BKM_489B1812_C74E_4be4_8718_45FCCB3A1F18"/>
    <w:p w14:paraId="4236CD1D"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InformantPersonId</w:t>
      </w:r>
      <w:r>
        <w:rPr>
          <w:b/>
          <w:bCs/>
          <w:i/>
          <w:iCs/>
          <w:sz w:val="20"/>
          <w:szCs w:val="20"/>
        </w:rPr>
        <w:fldChar w:fldCharType="end"/>
      </w:r>
      <w:r>
        <w:rPr>
          <w:rFonts w:eastAsia="Times New Roman"/>
        </w:rPr>
        <w:t xml:space="preserve"> - </w:t>
      </w:r>
      <w:proofErr w:type="spellStart"/>
      <w:r>
        <w:rPr>
          <w:rFonts w:eastAsia="Times New Roman"/>
        </w:rPr>
        <w:t>Kontatpersonas</w:t>
      </w:r>
      <w:proofErr w:type="spellEnd"/>
      <w:r>
        <w:rPr>
          <w:rFonts w:eastAsia="Times New Roman"/>
        </w:rPr>
        <w:t xml:space="preserve"> personas kods </w:t>
      </w:r>
    </w:p>
    <w:p w14:paraId="4B67BBB5"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6598F75A"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26E23E84"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3856276A"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5C32E0AD"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02AD1D85" w14:textId="77777777" w:rsidTr="00B95D3A">
        <w:tc>
          <w:tcPr>
            <w:tcW w:w="3150" w:type="dxa"/>
            <w:tcBorders>
              <w:top w:val="single" w:sz="2" w:space="0" w:color="auto"/>
              <w:left w:val="single" w:sz="2" w:space="0" w:color="auto"/>
              <w:bottom w:val="single" w:sz="2" w:space="0" w:color="auto"/>
              <w:right w:val="single" w:sz="2" w:space="0" w:color="auto"/>
            </w:tcBorders>
          </w:tcPr>
          <w:p w14:paraId="5085167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classifier</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CBC664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LV personas kods</w:t>
            </w:r>
            <w:r>
              <w:fldChar w:fldCharType="end"/>
            </w:r>
          </w:p>
        </w:tc>
      </w:tr>
      <w:tr w:rsidR="00DE52FD" w14:paraId="748E978D" w14:textId="77777777" w:rsidTr="00B95D3A">
        <w:tc>
          <w:tcPr>
            <w:tcW w:w="3150" w:type="dxa"/>
            <w:tcBorders>
              <w:top w:val="single" w:sz="2" w:space="0" w:color="auto"/>
              <w:left w:val="single" w:sz="2" w:space="0" w:color="auto"/>
              <w:bottom w:val="single" w:sz="2" w:space="0" w:color="auto"/>
              <w:right w:val="single" w:sz="2" w:space="0" w:color="auto"/>
            </w:tcBorders>
          </w:tcPr>
          <w:p w14:paraId="46523BB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BCA223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Kontatpersonas personas kods</w:t>
            </w:r>
            <w:r>
              <w:fldChar w:fldCharType="end"/>
            </w:r>
          </w:p>
        </w:tc>
      </w:tr>
      <w:tr w:rsidR="00DE52FD" w14:paraId="4EA2C5EA" w14:textId="77777777" w:rsidTr="00B95D3A">
        <w:tc>
          <w:tcPr>
            <w:tcW w:w="3150" w:type="dxa"/>
            <w:tcBorders>
              <w:top w:val="single" w:sz="2" w:space="0" w:color="auto"/>
              <w:left w:val="single" w:sz="2" w:space="0" w:color="auto"/>
              <w:bottom w:val="single" w:sz="2" w:space="0" w:color="auto"/>
              <w:right w:val="single" w:sz="2" w:space="0" w:color="auto"/>
            </w:tcBorders>
          </w:tcPr>
          <w:p w14:paraId="1D58EFB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7F0095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1.3.6.1.4.1.38760.3.1.1</w:t>
            </w:r>
            <w:r>
              <w:fldChar w:fldCharType="end"/>
            </w:r>
          </w:p>
        </w:tc>
      </w:tr>
      <w:tr w:rsidR="00DE52FD" w14:paraId="13EC1B31" w14:textId="77777777" w:rsidTr="00B95D3A">
        <w:tc>
          <w:tcPr>
            <w:tcW w:w="3150" w:type="dxa"/>
            <w:tcBorders>
              <w:top w:val="single" w:sz="2" w:space="0" w:color="auto"/>
              <w:left w:val="single" w:sz="2" w:space="0" w:color="auto"/>
              <w:bottom w:val="single" w:sz="2" w:space="0" w:color="auto"/>
              <w:right w:val="single" w:sz="2" w:space="0" w:color="auto"/>
            </w:tcBorders>
          </w:tcPr>
          <w:p w14:paraId="558F792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C278A2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id</w:t>
            </w:r>
            <w:r>
              <w:fldChar w:fldCharType="end"/>
            </w:r>
          </w:p>
        </w:tc>
      </w:tr>
    </w:tbl>
    <w:p w14:paraId="63DBE79D"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E9371D2"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06515073"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7887FA2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394BB15"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BD9D37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6995475" w14:textId="77777777" w:rsidTr="00B95D3A">
        <w:tc>
          <w:tcPr>
            <w:tcW w:w="3060" w:type="dxa"/>
            <w:tcBorders>
              <w:top w:val="single" w:sz="2" w:space="0" w:color="auto"/>
              <w:left w:val="single" w:sz="2" w:space="0" w:color="auto"/>
              <w:bottom w:val="single" w:sz="2" w:space="0" w:color="auto"/>
              <w:right w:val="single" w:sz="2" w:space="0" w:color="auto"/>
            </w:tcBorders>
          </w:tcPr>
          <w:p w14:paraId="7982787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InformantRoleV100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D53DB0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InformantPersonId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50649C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D490D8A"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24"/>
    </w:tbl>
    <w:p w14:paraId="4349C081" w14:textId="77777777" w:rsidR="00DE52FD" w:rsidRDefault="00DE52FD" w:rsidP="00DE52FD">
      <w:pPr>
        <w:rPr>
          <w:rFonts w:ascii="Times New Roman" w:eastAsia="Times New Roman" w:hAnsi="Times New Roman" w:cs="Times New Roman"/>
        </w:rPr>
      </w:pPr>
    </w:p>
    <w:bookmarkStart w:id="125" w:name="BKM_5CAA9996_5B1D_426c_9816_3C097469632E"/>
    <w:p w14:paraId="7F6AF0F2"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InformantPersonV100</w:t>
      </w:r>
      <w:r>
        <w:rPr>
          <w:b/>
          <w:bCs/>
          <w:i/>
          <w:iCs/>
          <w:sz w:val="20"/>
          <w:szCs w:val="20"/>
        </w:rPr>
        <w:fldChar w:fldCharType="end"/>
      </w:r>
      <w:r>
        <w:rPr>
          <w:rFonts w:eastAsia="Times New Roman"/>
        </w:rPr>
        <w:t xml:space="preserve"> - </w:t>
      </w:r>
      <w:proofErr w:type="spellStart"/>
      <w:r>
        <w:rPr>
          <w:rFonts w:eastAsia="Times New Roman"/>
        </w:rPr>
        <w:t>Kontatkpersonas</w:t>
      </w:r>
      <w:proofErr w:type="spellEnd"/>
      <w:r>
        <w:rPr>
          <w:rFonts w:eastAsia="Times New Roman"/>
        </w:rPr>
        <w:t xml:space="preserve"> personas dati </w:t>
      </w:r>
    </w:p>
    <w:p w14:paraId="44AA7D2F"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«Entity»</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5B9144EC"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48FAF8EA"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F0DEB32"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0404D8BA"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707601C3" w14:textId="77777777" w:rsidTr="00B95D3A">
        <w:tc>
          <w:tcPr>
            <w:tcW w:w="3150" w:type="dxa"/>
            <w:tcBorders>
              <w:top w:val="single" w:sz="2" w:space="0" w:color="auto"/>
              <w:left w:val="single" w:sz="2" w:space="0" w:color="auto"/>
              <w:bottom w:val="single" w:sz="2" w:space="0" w:color="auto"/>
              <w:right w:val="single" w:sz="2" w:space="0" w:color="auto"/>
            </w:tcBorders>
          </w:tcPr>
          <w:p w14:paraId="5F2BFC5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57BFBC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Kontatkpersonas personas dati</w:t>
            </w:r>
            <w:r>
              <w:fldChar w:fldCharType="end"/>
            </w:r>
          </w:p>
        </w:tc>
      </w:tr>
      <w:tr w:rsidR="00DE52FD" w14:paraId="38F216FC" w14:textId="77777777" w:rsidTr="00B95D3A">
        <w:tc>
          <w:tcPr>
            <w:tcW w:w="3150" w:type="dxa"/>
            <w:tcBorders>
              <w:top w:val="single" w:sz="2" w:space="0" w:color="auto"/>
              <w:left w:val="single" w:sz="2" w:space="0" w:color="auto"/>
              <w:bottom w:val="single" w:sz="2" w:space="0" w:color="auto"/>
              <w:right w:val="single" w:sz="2" w:space="0" w:color="auto"/>
            </w:tcBorders>
          </w:tcPr>
          <w:p w14:paraId="7A2E903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75EBFD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Person</w:t>
            </w:r>
            <w:r>
              <w:fldChar w:fldCharType="end"/>
            </w:r>
          </w:p>
        </w:tc>
      </w:tr>
    </w:tbl>
    <w:p w14:paraId="3A689BC3"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6C9CB222"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A2C55F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71EBB60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AB42D8B"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D44347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363AE71B" w14:textId="77777777" w:rsidTr="00B95D3A">
        <w:tc>
          <w:tcPr>
            <w:tcW w:w="3060" w:type="dxa"/>
            <w:tcBorders>
              <w:top w:val="single" w:sz="2" w:space="0" w:color="auto"/>
              <w:left w:val="single" w:sz="2" w:space="0" w:color="auto"/>
              <w:bottom w:val="single" w:sz="2" w:space="0" w:color="auto"/>
              <w:right w:val="single" w:sz="2" w:space="0" w:color="auto"/>
            </w:tcBorders>
          </w:tcPr>
          <w:p w14:paraId="526AAF8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InformantPersonV100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1DC742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161F40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5DACEC4"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38A5A90E" w14:textId="77777777" w:rsidTr="00B95D3A">
        <w:tc>
          <w:tcPr>
            <w:tcW w:w="3060" w:type="dxa"/>
            <w:tcBorders>
              <w:top w:val="single" w:sz="2" w:space="0" w:color="auto"/>
              <w:left w:val="single" w:sz="2" w:space="0" w:color="auto"/>
              <w:bottom w:val="single" w:sz="2" w:space="0" w:color="auto"/>
              <w:right w:val="single" w:sz="2" w:space="0" w:color="auto"/>
            </w:tcBorders>
          </w:tcPr>
          <w:p w14:paraId="0CC0CF9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InformantRoleV100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BE903C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InformantPersonV100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54322B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assignedPerson</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B989C0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25"/>
    </w:tbl>
    <w:p w14:paraId="46535DFE" w14:textId="77777777" w:rsidR="00DE52FD" w:rsidRDefault="00DE52FD" w:rsidP="00DE52FD">
      <w:pPr>
        <w:rPr>
          <w:rFonts w:ascii="Times New Roman" w:eastAsia="Times New Roman" w:hAnsi="Times New Roman" w:cs="Times New Roman"/>
        </w:rPr>
      </w:pPr>
    </w:p>
    <w:bookmarkStart w:id="126" w:name="BKM_CA310346_38AA_4049_9FC6_19886A59FC92"/>
    <w:p w14:paraId="0749C64C"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InformantRoleV100</w:t>
      </w:r>
      <w:r>
        <w:rPr>
          <w:b/>
          <w:bCs/>
          <w:i/>
          <w:iCs/>
          <w:sz w:val="20"/>
          <w:szCs w:val="20"/>
        </w:rPr>
        <w:fldChar w:fldCharType="end"/>
      </w:r>
      <w:r>
        <w:rPr>
          <w:rFonts w:eastAsia="Times New Roman"/>
        </w:rPr>
        <w:t xml:space="preserve"> - Kontaktpersona </w:t>
      </w:r>
    </w:p>
    <w:p w14:paraId="3449101A"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«Role»</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71FB7BA7"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D18FAE7"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7C39713"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058792D7"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77FADE8" w14:textId="77777777" w:rsidTr="00B95D3A">
        <w:tc>
          <w:tcPr>
            <w:tcW w:w="3150" w:type="dxa"/>
            <w:tcBorders>
              <w:top w:val="single" w:sz="2" w:space="0" w:color="auto"/>
              <w:left w:val="single" w:sz="2" w:space="0" w:color="auto"/>
              <w:bottom w:val="single" w:sz="2" w:space="0" w:color="auto"/>
              <w:right w:val="single" w:sz="2" w:space="0" w:color="auto"/>
            </w:tcBorders>
          </w:tcPr>
          <w:p w14:paraId="025E3D9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46EBE1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Kontaktpersona</w:t>
            </w:r>
            <w:r>
              <w:fldChar w:fldCharType="end"/>
            </w:r>
          </w:p>
        </w:tc>
      </w:tr>
      <w:tr w:rsidR="00DE52FD" w14:paraId="1E675B33" w14:textId="77777777" w:rsidTr="00B95D3A">
        <w:tc>
          <w:tcPr>
            <w:tcW w:w="3150" w:type="dxa"/>
            <w:tcBorders>
              <w:top w:val="single" w:sz="2" w:space="0" w:color="auto"/>
              <w:left w:val="single" w:sz="2" w:space="0" w:color="auto"/>
              <w:bottom w:val="single" w:sz="2" w:space="0" w:color="auto"/>
              <w:right w:val="single" w:sz="2" w:space="0" w:color="auto"/>
            </w:tcBorders>
          </w:tcPr>
          <w:p w14:paraId="583F928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9E5C29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AssignedEntity</w:t>
            </w:r>
            <w:r>
              <w:fldChar w:fldCharType="end"/>
            </w:r>
          </w:p>
        </w:tc>
      </w:tr>
    </w:tbl>
    <w:p w14:paraId="7E22716A"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D5AB120"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0A65F11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03DDA88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99772AC"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21727B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1E9B5D8" w14:textId="77777777" w:rsidTr="00B95D3A">
        <w:tc>
          <w:tcPr>
            <w:tcW w:w="3060" w:type="dxa"/>
            <w:tcBorders>
              <w:top w:val="single" w:sz="2" w:space="0" w:color="auto"/>
              <w:left w:val="single" w:sz="2" w:space="0" w:color="auto"/>
              <w:bottom w:val="single" w:sz="2" w:space="0" w:color="auto"/>
              <w:right w:val="single" w:sz="2" w:space="0" w:color="auto"/>
            </w:tcBorders>
          </w:tcPr>
          <w:p w14:paraId="1B4A145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InformantRoleV100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3FAD68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RelationshipWithPatient</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9049DC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124F57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14FF4D78" w14:textId="77777777" w:rsidTr="00B95D3A">
        <w:tc>
          <w:tcPr>
            <w:tcW w:w="3060" w:type="dxa"/>
            <w:tcBorders>
              <w:top w:val="single" w:sz="2" w:space="0" w:color="auto"/>
              <w:left w:val="single" w:sz="2" w:space="0" w:color="auto"/>
              <w:bottom w:val="single" w:sz="2" w:space="0" w:color="auto"/>
              <w:right w:val="single" w:sz="2" w:space="0" w:color="auto"/>
            </w:tcBorders>
          </w:tcPr>
          <w:p w14:paraId="4DF1CA4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InformantRoleV100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FE8EE9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InformantTelecom</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615DB9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F9512CD"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416314EF" w14:textId="77777777" w:rsidTr="00B95D3A">
        <w:tc>
          <w:tcPr>
            <w:tcW w:w="3060" w:type="dxa"/>
            <w:tcBorders>
              <w:top w:val="single" w:sz="2" w:space="0" w:color="auto"/>
              <w:left w:val="single" w:sz="2" w:space="0" w:color="auto"/>
              <w:bottom w:val="single" w:sz="2" w:space="0" w:color="auto"/>
              <w:right w:val="single" w:sz="2" w:space="0" w:color="auto"/>
            </w:tcBorders>
          </w:tcPr>
          <w:p w14:paraId="214BA5F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InformantRoleV100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E2B0FD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InformantPersonId</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50B381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A72CE5A"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332A784F" w14:textId="77777777" w:rsidTr="00B95D3A">
        <w:tc>
          <w:tcPr>
            <w:tcW w:w="3060" w:type="dxa"/>
            <w:tcBorders>
              <w:top w:val="single" w:sz="2" w:space="0" w:color="auto"/>
              <w:left w:val="single" w:sz="2" w:space="0" w:color="auto"/>
              <w:bottom w:val="single" w:sz="2" w:space="0" w:color="auto"/>
              <w:right w:val="single" w:sz="2" w:space="0" w:color="auto"/>
            </w:tcBorders>
          </w:tcPr>
          <w:p w14:paraId="1126DE2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InformantRoleV100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B265DE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InformantPersonV100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9EC726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assignedPerson</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EEDC84F"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8EDC03E" w14:textId="77777777" w:rsidTr="00B95D3A">
        <w:tc>
          <w:tcPr>
            <w:tcW w:w="3060" w:type="dxa"/>
            <w:tcBorders>
              <w:top w:val="single" w:sz="2" w:space="0" w:color="auto"/>
              <w:left w:val="single" w:sz="2" w:space="0" w:color="auto"/>
              <w:bottom w:val="single" w:sz="2" w:space="0" w:color="auto"/>
              <w:right w:val="single" w:sz="2" w:space="0" w:color="auto"/>
            </w:tcBorders>
          </w:tcPr>
          <w:p w14:paraId="7F56410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DischargeSummaryPatientData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B0A34B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InformantRoleV100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196064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informant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37CE1C3"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26"/>
    </w:tbl>
    <w:p w14:paraId="33F4F286" w14:textId="77777777" w:rsidR="00DE52FD" w:rsidRDefault="00DE52FD" w:rsidP="00DE52FD">
      <w:pPr>
        <w:rPr>
          <w:rFonts w:ascii="Times New Roman" w:eastAsia="Times New Roman" w:hAnsi="Times New Roman" w:cs="Times New Roman"/>
        </w:rPr>
      </w:pPr>
    </w:p>
    <w:bookmarkStart w:id="127" w:name="BKM_D1CC6ED3_AF72_4154_8C6D_3264F49F197B"/>
    <w:p w14:paraId="5708DD03"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InformantTelecom</w:t>
      </w:r>
      <w:r>
        <w:rPr>
          <w:b/>
          <w:bCs/>
          <w:i/>
          <w:iCs/>
          <w:sz w:val="20"/>
          <w:szCs w:val="20"/>
        </w:rPr>
        <w:fldChar w:fldCharType="end"/>
      </w:r>
      <w:r>
        <w:rPr>
          <w:rFonts w:eastAsia="Times New Roman"/>
        </w:rPr>
        <w:t xml:space="preserve"> - Kontaktpersonas kontaktinformācija </w:t>
      </w:r>
    </w:p>
    <w:p w14:paraId="0A13B03B"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05C8FBE"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56EBC285"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A032A5D"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67D106C"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84E03F0" w14:textId="77777777" w:rsidTr="00B95D3A">
        <w:tc>
          <w:tcPr>
            <w:tcW w:w="3150" w:type="dxa"/>
            <w:tcBorders>
              <w:top w:val="single" w:sz="2" w:space="0" w:color="auto"/>
              <w:left w:val="single" w:sz="2" w:space="0" w:color="auto"/>
              <w:bottom w:val="single" w:sz="2" w:space="0" w:color="auto"/>
              <w:right w:val="single" w:sz="2" w:space="0" w:color="auto"/>
            </w:tcBorders>
          </w:tcPr>
          <w:p w14:paraId="2D92468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FA782B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Kontaktpersonas kontaktinformācija</w:t>
            </w:r>
            <w:r>
              <w:fldChar w:fldCharType="end"/>
            </w:r>
          </w:p>
        </w:tc>
      </w:tr>
      <w:tr w:rsidR="00DE52FD" w14:paraId="7CB3BC9B" w14:textId="77777777" w:rsidTr="00B95D3A">
        <w:tc>
          <w:tcPr>
            <w:tcW w:w="3150" w:type="dxa"/>
            <w:tcBorders>
              <w:top w:val="single" w:sz="2" w:space="0" w:color="auto"/>
              <w:left w:val="single" w:sz="2" w:space="0" w:color="auto"/>
              <w:bottom w:val="single" w:sz="2" w:space="0" w:color="auto"/>
              <w:right w:val="single" w:sz="2" w:space="0" w:color="auto"/>
            </w:tcBorders>
          </w:tcPr>
          <w:p w14:paraId="23F9F22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6CB34C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telecom</w:t>
            </w:r>
            <w:r>
              <w:fldChar w:fldCharType="end"/>
            </w:r>
          </w:p>
        </w:tc>
      </w:tr>
    </w:tbl>
    <w:p w14:paraId="1657871D"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lastRenderedPageBreak/>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4D089EE7"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6E7204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5BCF0FB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19B1FAC"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71ADFC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7B766417" w14:textId="77777777" w:rsidTr="00B95D3A">
        <w:tc>
          <w:tcPr>
            <w:tcW w:w="3060" w:type="dxa"/>
            <w:tcBorders>
              <w:top w:val="single" w:sz="2" w:space="0" w:color="auto"/>
              <w:left w:val="single" w:sz="2" w:space="0" w:color="auto"/>
              <w:bottom w:val="single" w:sz="2" w:space="0" w:color="auto"/>
              <w:right w:val="single" w:sz="2" w:space="0" w:color="auto"/>
            </w:tcBorders>
          </w:tcPr>
          <w:p w14:paraId="5EC4DF2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InformantRoleV100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1B2CAB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InformantTelecom</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316C01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AD5143F"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27"/>
    </w:tbl>
    <w:p w14:paraId="07EAC7D6" w14:textId="77777777" w:rsidR="00DE52FD" w:rsidRDefault="00DE52FD" w:rsidP="00DE52FD">
      <w:pPr>
        <w:rPr>
          <w:rFonts w:ascii="Times New Roman" w:eastAsia="Times New Roman" w:hAnsi="Times New Roman" w:cs="Times New Roman"/>
        </w:rPr>
      </w:pPr>
    </w:p>
    <w:bookmarkStart w:id="128" w:name="BKM_91627CA3_420A_4a72_9348_E7E3169FBFFC"/>
    <w:p w14:paraId="55010B6C"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NewbornIdentifier</w:t>
      </w:r>
      <w:r>
        <w:rPr>
          <w:b/>
          <w:bCs/>
          <w:i/>
          <w:iCs/>
          <w:sz w:val="20"/>
          <w:szCs w:val="20"/>
        </w:rPr>
        <w:fldChar w:fldCharType="end"/>
      </w:r>
      <w:r>
        <w:rPr>
          <w:rFonts w:eastAsia="Times New Roman"/>
        </w:rPr>
        <w:t xml:space="preserve"> - Jaundzimušā identifikators (dzimšanas </w:t>
      </w:r>
      <w:proofErr w:type="spellStart"/>
      <w:r>
        <w:rPr>
          <w:rFonts w:eastAsia="Times New Roman"/>
        </w:rPr>
        <w:t>datums+laiks</w:t>
      </w:r>
      <w:proofErr w:type="spellEnd"/>
      <w:r>
        <w:rPr>
          <w:rFonts w:eastAsia="Times New Roman"/>
        </w:rPr>
        <w:t xml:space="preserve">) </w:t>
      </w:r>
    </w:p>
    <w:p w14:paraId="24200E4B"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7CD127D6" w14:textId="77777777" w:rsidR="00DE52FD" w:rsidRDefault="00DE52FD" w:rsidP="00DE52FD">
      <w:pPr>
        <w:rPr>
          <w:rFonts w:ascii="Calibri" w:eastAsia="Times New Roman" w:hAnsi="Calibri" w:cs="Calibri"/>
        </w:rPr>
      </w:pPr>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r>
        <w:rPr>
          <w:rFonts w:ascii="Calibri" w:eastAsia="Times New Roman" w:hAnsi="Calibri" w:cs="Calibri"/>
        </w:rPr>
        <w:t xml:space="preserve">Jaundzimušā identifikators (dzimšanas </w:t>
      </w:r>
      <w:proofErr w:type="spellStart"/>
      <w:r>
        <w:rPr>
          <w:rFonts w:ascii="Calibri" w:eastAsia="Times New Roman" w:hAnsi="Calibri" w:cs="Calibri"/>
        </w:rPr>
        <w:t>datums+laiks</w:t>
      </w:r>
      <w:proofErr w:type="spellEnd"/>
      <w:r>
        <w:rPr>
          <w:rFonts w:ascii="Calibri" w:eastAsia="Times New Roman" w:hAnsi="Calibri" w:cs="Calibri"/>
        </w:rPr>
        <w:t>) ar precizitāti līdz minūtei + mātes personas kods</w:t>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7BC05EE8"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7EF23FB7"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2E833CCD"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20F5D487" w14:textId="77777777" w:rsidTr="00B95D3A">
        <w:tc>
          <w:tcPr>
            <w:tcW w:w="3150" w:type="dxa"/>
            <w:tcBorders>
              <w:top w:val="single" w:sz="2" w:space="0" w:color="auto"/>
              <w:left w:val="single" w:sz="2" w:space="0" w:color="auto"/>
              <w:bottom w:val="single" w:sz="2" w:space="0" w:color="auto"/>
              <w:right w:val="single" w:sz="2" w:space="0" w:color="auto"/>
            </w:tcBorders>
          </w:tcPr>
          <w:p w14:paraId="1E05F3B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562F8F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Jaundzimušā identifikators (dzimšanas datums+laiks)</w:t>
            </w:r>
            <w:r>
              <w:fldChar w:fldCharType="end"/>
            </w:r>
          </w:p>
        </w:tc>
      </w:tr>
      <w:tr w:rsidR="00DE52FD" w14:paraId="33B4EE08" w14:textId="77777777" w:rsidTr="00B95D3A">
        <w:tc>
          <w:tcPr>
            <w:tcW w:w="3150" w:type="dxa"/>
            <w:tcBorders>
              <w:top w:val="single" w:sz="2" w:space="0" w:color="auto"/>
              <w:left w:val="single" w:sz="2" w:space="0" w:color="auto"/>
              <w:bottom w:val="single" w:sz="2" w:space="0" w:color="auto"/>
              <w:right w:val="single" w:sz="2" w:space="0" w:color="auto"/>
            </w:tcBorders>
          </w:tcPr>
          <w:p w14:paraId="11E70CB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7E0BCB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1.3.6.1.4.1.38760.3.1.3</w:t>
            </w:r>
            <w:r>
              <w:fldChar w:fldCharType="end"/>
            </w:r>
          </w:p>
        </w:tc>
      </w:tr>
      <w:tr w:rsidR="00DE52FD" w14:paraId="21799F64" w14:textId="77777777" w:rsidTr="00B95D3A">
        <w:tc>
          <w:tcPr>
            <w:tcW w:w="3150" w:type="dxa"/>
            <w:tcBorders>
              <w:top w:val="single" w:sz="2" w:space="0" w:color="auto"/>
              <w:left w:val="single" w:sz="2" w:space="0" w:color="auto"/>
              <w:bottom w:val="single" w:sz="2" w:space="0" w:color="auto"/>
              <w:right w:val="single" w:sz="2" w:space="0" w:color="auto"/>
            </w:tcBorders>
          </w:tcPr>
          <w:p w14:paraId="3F1C872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47A436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id</w:t>
            </w:r>
            <w:r>
              <w:fldChar w:fldCharType="end"/>
            </w:r>
          </w:p>
        </w:tc>
      </w:tr>
    </w:tbl>
    <w:p w14:paraId="51E47D4B"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601A1CB1"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45A7886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4728AF4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EDA4602"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6BCB28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711ADB18" w14:textId="77777777" w:rsidTr="00B95D3A">
        <w:tc>
          <w:tcPr>
            <w:tcW w:w="3060" w:type="dxa"/>
            <w:tcBorders>
              <w:top w:val="single" w:sz="2" w:space="0" w:color="auto"/>
              <w:left w:val="single" w:sz="2" w:space="0" w:color="auto"/>
              <w:bottom w:val="single" w:sz="2" w:space="0" w:color="auto"/>
              <w:right w:val="single" w:sz="2" w:space="0" w:color="auto"/>
            </w:tcBorders>
          </w:tcPr>
          <w:p w14:paraId="64CB93D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&lt;anonymous&gt;</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0F4256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NewbornIdentifier</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14CC3E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9035D30"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5FEB77F" w14:textId="77777777" w:rsidTr="00B95D3A">
        <w:tc>
          <w:tcPr>
            <w:tcW w:w="3060" w:type="dxa"/>
            <w:tcBorders>
              <w:top w:val="single" w:sz="2" w:space="0" w:color="auto"/>
              <w:left w:val="single" w:sz="2" w:space="0" w:color="auto"/>
              <w:bottom w:val="single" w:sz="2" w:space="0" w:color="auto"/>
              <w:right w:val="single" w:sz="2" w:space="0" w:color="auto"/>
            </w:tcBorders>
          </w:tcPr>
          <w:p w14:paraId="2E540DB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99E47B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NewbornIdentifier</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8333B4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077262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28"/>
    </w:tbl>
    <w:p w14:paraId="27D2787A" w14:textId="77777777" w:rsidR="00DE52FD" w:rsidRDefault="00DE52FD" w:rsidP="00DE52FD">
      <w:pPr>
        <w:rPr>
          <w:rFonts w:ascii="Calibri" w:eastAsia="Times New Roman" w:hAnsi="Calibri" w:cs="Calibri"/>
        </w:rPr>
      </w:pPr>
    </w:p>
    <w:bookmarkStart w:id="129" w:name="BKM_0751F904_0870_4d52_BF40_EB5120B6B156"/>
    <w:p w14:paraId="5064A507"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PatientAddress</w:t>
      </w:r>
      <w:r>
        <w:rPr>
          <w:b/>
          <w:bCs/>
          <w:i/>
          <w:iCs/>
          <w:sz w:val="20"/>
          <w:szCs w:val="20"/>
        </w:rPr>
        <w:fldChar w:fldCharType="end"/>
      </w:r>
      <w:r>
        <w:rPr>
          <w:rFonts w:eastAsia="Times New Roman"/>
        </w:rPr>
        <w:t xml:space="preserve"> - Pacienta adrese </w:t>
      </w:r>
    </w:p>
    <w:p w14:paraId="401BED09"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0A6156E7" w14:textId="77777777" w:rsidR="00DE52FD" w:rsidRDefault="00DE52FD" w:rsidP="00DE52FD">
      <w:pPr>
        <w:rPr>
          <w:rFonts w:ascii="Calibri" w:eastAsia="Times New Roman" w:hAnsi="Calibri" w:cs="Calibri"/>
        </w:rPr>
      </w:pPr>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r>
        <w:rPr>
          <w:rFonts w:ascii="Calibri" w:eastAsia="Times New Roman" w:hAnsi="Calibri" w:cs="Calibri"/>
        </w:rPr>
        <w:t>Adrese satur valsts nosaukumu un kodu, ko ir iespējams izmantot klasifikācijas uzturēšanai par valstīm.</w:t>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738AB558"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34F8D38"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2DE98B1D"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3652D17" w14:textId="77777777" w:rsidTr="00B95D3A">
        <w:tc>
          <w:tcPr>
            <w:tcW w:w="3150" w:type="dxa"/>
            <w:tcBorders>
              <w:top w:val="single" w:sz="2" w:space="0" w:color="auto"/>
              <w:left w:val="single" w:sz="2" w:space="0" w:color="auto"/>
              <w:bottom w:val="single" w:sz="2" w:space="0" w:color="auto"/>
              <w:right w:val="single" w:sz="2" w:space="0" w:color="auto"/>
            </w:tcBorders>
          </w:tcPr>
          <w:p w14:paraId="2B5BDAB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DE19D8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Pacienta adrese</w:t>
            </w:r>
            <w:r>
              <w:fldChar w:fldCharType="end"/>
            </w:r>
          </w:p>
        </w:tc>
      </w:tr>
      <w:tr w:rsidR="00DE52FD" w14:paraId="29D5CE1C" w14:textId="77777777" w:rsidTr="00B95D3A">
        <w:tc>
          <w:tcPr>
            <w:tcW w:w="3150" w:type="dxa"/>
            <w:tcBorders>
              <w:top w:val="single" w:sz="2" w:space="0" w:color="auto"/>
              <w:left w:val="single" w:sz="2" w:space="0" w:color="auto"/>
              <w:bottom w:val="single" w:sz="2" w:space="0" w:color="auto"/>
              <w:right w:val="single" w:sz="2" w:space="0" w:color="auto"/>
            </w:tcBorders>
          </w:tcPr>
          <w:p w14:paraId="6B7FBEA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EC294D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addr_country_postalCode_streetAddressLine_additionalLocator</w:t>
            </w:r>
            <w:r>
              <w:fldChar w:fldCharType="end"/>
            </w:r>
          </w:p>
        </w:tc>
      </w:tr>
    </w:tbl>
    <w:p w14:paraId="0A50CA43"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AA08C72"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86C27C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483E18E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14DAD63"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C01582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312C777E" w14:textId="77777777" w:rsidTr="00B95D3A">
        <w:tc>
          <w:tcPr>
            <w:tcW w:w="3060" w:type="dxa"/>
            <w:tcBorders>
              <w:top w:val="single" w:sz="2" w:space="0" w:color="auto"/>
              <w:left w:val="single" w:sz="2" w:space="0" w:color="auto"/>
              <w:bottom w:val="single" w:sz="2" w:space="0" w:color="auto"/>
              <w:right w:val="single" w:sz="2" w:space="0" w:color="auto"/>
            </w:tcBorders>
          </w:tcPr>
          <w:p w14:paraId="4C3899A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26B63E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PatientAddress</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CE44C4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D4F95A4"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29"/>
    </w:tbl>
    <w:p w14:paraId="11F0D81F" w14:textId="77777777" w:rsidR="00DE52FD" w:rsidRDefault="00DE52FD" w:rsidP="00DE52FD">
      <w:pPr>
        <w:rPr>
          <w:rFonts w:ascii="Times New Roman" w:eastAsia="Times New Roman" w:hAnsi="Times New Roman" w:cs="Times New Roman"/>
        </w:rPr>
      </w:pPr>
    </w:p>
    <w:bookmarkStart w:id="130" w:name="BKM_612C4114_C476_493f_8496_8DFD6E768B7A"/>
    <w:p w14:paraId="5F9FCB57"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PatientBirthplaceEntityV100</w:t>
      </w:r>
      <w:r>
        <w:rPr>
          <w:b/>
          <w:bCs/>
          <w:i/>
          <w:iCs/>
          <w:sz w:val="20"/>
          <w:szCs w:val="20"/>
        </w:rPr>
        <w:fldChar w:fldCharType="end"/>
      </w:r>
      <w:r>
        <w:rPr>
          <w:rFonts w:eastAsia="Times New Roman"/>
        </w:rPr>
        <w:t xml:space="preserve"> - Dzimšanas vieta </w:t>
      </w:r>
    </w:p>
    <w:p w14:paraId="1048BDA6"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«Entity»</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51A03224"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424E2EB7"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09B068B2"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4FAD316E"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0440E1D9" w14:textId="77777777" w:rsidTr="00B95D3A">
        <w:tc>
          <w:tcPr>
            <w:tcW w:w="3150" w:type="dxa"/>
            <w:tcBorders>
              <w:top w:val="single" w:sz="2" w:space="0" w:color="auto"/>
              <w:left w:val="single" w:sz="2" w:space="0" w:color="auto"/>
              <w:bottom w:val="single" w:sz="2" w:space="0" w:color="auto"/>
              <w:right w:val="single" w:sz="2" w:space="0" w:color="auto"/>
            </w:tcBorders>
          </w:tcPr>
          <w:p w14:paraId="4C62EF9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A8DFD7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Dzimšanas vieta</w:t>
            </w:r>
            <w:r>
              <w:fldChar w:fldCharType="end"/>
            </w:r>
          </w:p>
        </w:tc>
      </w:tr>
      <w:tr w:rsidR="00DE52FD" w14:paraId="041F56D4" w14:textId="77777777" w:rsidTr="00B95D3A">
        <w:tc>
          <w:tcPr>
            <w:tcW w:w="3150" w:type="dxa"/>
            <w:tcBorders>
              <w:top w:val="single" w:sz="2" w:space="0" w:color="auto"/>
              <w:left w:val="single" w:sz="2" w:space="0" w:color="auto"/>
              <w:bottom w:val="single" w:sz="2" w:space="0" w:color="auto"/>
              <w:right w:val="single" w:sz="2" w:space="0" w:color="auto"/>
            </w:tcBorders>
          </w:tcPr>
          <w:p w14:paraId="4824F6B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D1A46E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Place</w:t>
            </w:r>
            <w:r>
              <w:fldChar w:fldCharType="end"/>
            </w:r>
          </w:p>
        </w:tc>
      </w:tr>
    </w:tbl>
    <w:p w14:paraId="4152B1FF"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49FC145"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1C83593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76020A5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7546FE5"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D55836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6790E225" w14:textId="77777777" w:rsidTr="00B95D3A">
        <w:tc>
          <w:tcPr>
            <w:tcW w:w="3060" w:type="dxa"/>
            <w:tcBorders>
              <w:top w:val="single" w:sz="2" w:space="0" w:color="auto"/>
              <w:left w:val="single" w:sz="2" w:space="0" w:color="auto"/>
              <w:bottom w:val="single" w:sz="2" w:space="0" w:color="auto"/>
              <w:right w:val="single" w:sz="2" w:space="0" w:color="auto"/>
            </w:tcBorders>
          </w:tcPr>
          <w:p w14:paraId="1FC6314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PatientBirthplaceEntityV100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15D805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BirthPlaceValue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B11FDC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C4253AE"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D310159" w14:textId="77777777" w:rsidTr="00B95D3A">
        <w:tc>
          <w:tcPr>
            <w:tcW w:w="3060" w:type="dxa"/>
            <w:tcBorders>
              <w:top w:val="single" w:sz="2" w:space="0" w:color="auto"/>
              <w:left w:val="single" w:sz="2" w:space="0" w:color="auto"/>
              <w:bottom w:val="single" w:sz="2" w:space="0" w:color="auto"/>
              <w:right w:val="single" w:sz="2" w:space="0" w:color="auto"/>
            </w:tcBorders>
          </w:tcPr>
          <w:p w14:paraId="3C409E8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PatientBirthplaceV100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60E68E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PatientBirthplaceEntityV100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1DB20D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place</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E869C90"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30"/>
    </w:tbl>
    <w:p w14:paraId="3C0DA6A6" w14:textId="77777777" w:rsidR="00DE52FD" w:rsidRDefault="00DE52FD" w:rsidP="00DE52FD">
      <w:pPr>
        <w:rPr>
          <w:rFonts w:ascii="Times New Roman" w:eastAsia="Times New Roman" w:hAnsi="Times New Roman" w:cs="Times New Roman"/>
        </w:rPr>
      </w:pPr>
    </w:p>
    <w:bookmarkStart w:id="131" w:name="BKM_04E32D7F_38C9_4f8a_A0BE_8C677EA86E8D"/>
    <w:p w14:paraId="72BEF6AF"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PatientBirthplaceV100</w:t>
      </w:r>
      <w:r>
        <w:rPr>
          <w:b/>
          <w:bCs/>
          <w:i/>
          <w:iCs/>
          <w:sz w:val="20"/>
          <w:szCs w:val="20"/>
        </w:rPr>
        <w:fldChar w:fldCharType="end"/>
      </w:r>
      <w:r>
        <w:rPr>
          <w:rFonts w:eastAsia="Times New Roman"/>
        </w:rPr>
        <w:t xml:space="preserve"> - Pacienta dzimšanas vieta </w:t>
      </w:r>
    </w:p>
    <w:p w14:paraId="230A8340"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«Role»</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6559E279"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6E911642"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44522CF3"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F933CD2"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657594D3" w14:textId="77777777" w:rsidTr="00B95D3A">
        <w:tc>
          <w:tcPr>
            <w:tcW w:w="3150" w:type="dxa"/>
            <w:tcBorders>
              <w:top w:val="single" w:sz="2" w:space="0" w:color="auto"/>
              <w:left w:val="single" w:sz="2" w:space="0" w:color="auto"/>
              <w:bottom w:val="single" w:sz="2" w:space="0" w:color="auto"/>
              <w:right w:val="single" w:sz="2" w:space="0" w:color="auto"/>
            </w:tcBorders>
          </w:tcPr>
          <w:p w14:paraId="4F0FD73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DC1235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Pacienta dzimšanas vieta</w:t>
            </w:r>
            <w:r>
              <w:fldChar w:fldCharType="end"/>
            </w:r>
          </w:p>
        </w:tc>
      </w:tr>
      <w:tr w:rsidR="00DE52FD" w14:paraId="5EBCD0C4" w14:textId="77777777" w:rsidTr="00B95D3A">
        <w:tc>
          <w:tcPr>
            <w:tcW w:w="3150" w:type="dxa"/>
            <w:tcBorders>
              <w:top w:val="single" w:sz="2" w:space="0" w:color="auto"/>
              <w:left w:val="single" w:sz="2" w:space="0" w:color="auto"/>
              <w:bottom w:val="single" w:sz="2" w:space="0" w:color="auto"/>
              <w:right w:val="single" w:sz="2" w:space="0" w:color="auto"/>
            </w:tcBorders>
          </w:tcPr>
          <w:p w14:paraId="6ADB42C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89DF49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Birthplace</w:t>
            </w:r>
            <w:r>
              <w:fldChar w:fldCharType="end"/>
            </w:r>
          </w:p>
        </w:tc>
      </w:tr>
    </w:tbl>
    <w:p w14:paraId="0CA1EAEA"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3CF49E7"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ABDC23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CD07C1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5355C78"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B29207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C4706DD" w14:textId="77777777" w:rsidTr="00B95D3A">
        <w:tc>
          <w:tcPr>
            <w:tcW w:w="3060" w:type="dxa"/>
            <w:tcBorders>
              <w:top w:val="single" w:sz="2" w:space="0" w:color="auto"/>
              <w:left w:val="single" w:sz="2" w:space="0" w:color="auto"/>
              <w:bottom w:val="single" w:sz="2" w:space="0" w:color="auto"/>
              <w:right w:val="single" w:sz="2" w:space="0" w:color="auto"/>
            </w:tcBorders>
          </w:tcPr>
          <w:p w14:paraId="6252E04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PatientPersonV100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073214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PatientBirthplaceV100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BD10CB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birthplace</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DE2AE5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4A8FD4A3" w14:textId="77777777" w:rsidTr="00B95D3A">
        <w:tc>
          <w:tcPr>
            <w:tcW w:w="3060" w:type="dxa"/>
            <w:tcBorders>
              <w:top w:val="single" w:sz="2" w:space="0" w:color="auto"/>
              <w:left w:val="single" w:sz="2" w:space="0" w:color="auto"/>
              <w:bottom w:val="single" w:sz="2" w:space="0" w:color="auto"/>
              <w:right w:val="single" w:sz="2" w:space="0" w:color="auto"/>
            </w:tcBorders>
          </w:tcPr>
          <w:p w14:paraId="6BDF1C2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PatientBirthplaceV100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9481C7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PatientBirthplaceEntityV100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E7A189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place</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D0F2F20"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31"/>
    </w:tbl>
    <w:p w14:paraId="0ADD4E5B" w14:textId="77777777" w:rsidR="00DE52FD" w:rsidRDefault="00DE52FD" w:rsidP="00DE52FD">
      <w:pPr>
        <w:rPr>
          <w:rFonts w:ascii="Times New Roman" w:eastAsia="Times New Roman" w:hAnsi="Times New Roman" w:cs="Times New Roman"/>
        </w:rPr>
      </w:pPr>
    </w:p>
    <w:bookmarkStart w:id="132" w:name="BKM_512E245B_4578_411c_B392_451F1EDB1728"/>
    <w:p w14:paraId="6713A411"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PatientBirthTime</w:t>
      </w:r>
      <w:r>
        <w:rPr>
          <w:b/>
          <w:bCs/>
          <w:i/>
          <w:iCs/>
          <w:sz w:val="20"/>
          <w:szCs w:val="20"/>
        </w:rPr>
        <w:fldChar w:fldCharType="end"/>
      </w:r>
      <w:r>
        <w:rPr>
          <w:rFonts w:eastAsia="Times New Roman"/>
        </w:rPr>
        <w:t xml:space="preserve"> - Pacienta dzimšanas datums </w:t>
      </w:r>
    </w:p>
    <w:p w14:paraId="778A040D"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04CA6BCD"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5641C368"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4963B5D"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727038D9"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1AE3D953" w14:textId="77777777" w:rsidTr="00B95D3A">
        <w:tc>
          <w:tcPr>
            <w:tcW w:w="3150" w:type="dxa"/>
            <w:tcBorders>
              <w:top w:val="single" w:sz="2" w:space="0" w:color="auto"/>
              <w:left w:val="single" w:sz="2" w:space="0" w:color="auto"/>
              <w:bottom w:val="single" w:sz="2" w:space="0" w:color="auto"/>
              <w:right w:val="single" w:sz="2" w:space="0" w:color="auto"/>
            </w:tcBorders>
          </w:tcPr>
          <w:p w14:paraId="33F2603F" w14:textId="77777777" w:rsidR="00DE52FD" w:rsidRDefault="00DE52FD" w:rsidP="00B95D3A">
            <w:pPr>
              <w:rPr>
                <w:rFonts w:ascii="Calibri" w:eastAsia="Times New Roman" w:hAnsi="Calibri" w:cs="Calibri"/>
              </w:rPr>
            </w:pPr>
            <w:r>
              <w:lastRenderedPageBreak/>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463273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Pacienta dzimšanas datums</w:t>
            </w:r>
            <w:r>
              <w:fldChar w:fldCharType="end"/>
            </w:r>
          </w:p>
        </w:tc>
      </w:tr>
      <w:tr w:rsidR="00DE52FD" w14:paraId="6679E618" w14:textId="77777777" w:rsidTr="00B95D3A">
        <w:tc>
          <w:tcPr>
            <w:tcW w:w="3150" w:type="dxa"/>
            <w:tcBorders>
              <w:top w:val="single" w:sz="2" w:space="0" w:color="auto"/>
              <w:left w:val="single" w:sz="2" w:space="0" w:color="auto"/>
              <w:bottom w:val="single" w:sz="2" w:space="0" w:color="auto"/>
              <w:right w:val="single" w:sz="2" w:space="0" w:color="auto"/>
            </w:tcBorders>
          </w:tcPr>
          <w:p w14:paraId="3214FA2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9CC879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birthTime</w:t>
            </w:r>
            <w:r>
              <w:fldChar w:fldCharType="end"/>
            </w:r>
          </w:p>
        </w:tc>
      </w:tr>
    </w:tbl>
    <w:p w14:paraId="6D7D22CC"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66D0A7BA"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74ACE48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27C79843"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F290301"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3650DD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46B522E8" w14:textId="77777777" w:rsidTr="00B95D3A">
        <w:tc>
          <w:tcPr>
            <w:tcW w:w="3060" w:type="dxa"/>
            <w:tcBorders>
              <w:top w:val="single" w:sz="2" w:space="0" w:color="auto"/>
              <w:left w:val="single" w:sz="2" w:space="0" w:color="auto"/>
              <w:bottom w:val="single" w:sz="2" w:space="0" w:color="auto"/>
              <w:right w:val="single" w:sz="2" w:space="0" w:color="auto"/>
            </w:tcBorders>
          </w:tcPr>
          <w:p w14:paraId="6DBF745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PatientPersonV100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4E0264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PatientBirthTime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629031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E68D4B5"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10055981" w14:textId="77777777" w:rsidTr="00B95D3A">
        <w:tc>
          <w:tcPr>
            <w:tcW w:w="3060" w:type="dxa"/>
            <w:tcBorders>
              <w:top w:val="single" w:sz="2" w:space="0" w:color="auto"/>
              <w:left w:val="single" w:sz="2" w:space="0" w:color="auto"/>
              <w:bottom w:val="single" w:sz="2" w:space="0" w:color="auto"/>
              <w:right w:val="single" w:sz="2" w:space="0" w:color="auto"/>
            </w:tcBorders>
          </w:tcPr>
          <w:p w14:paraId="2E09019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PatientPersonV100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A8DBEA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PatientBirthTime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AD75E7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34EC5C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32"/>
    </w:tbl>
    <w:p w14:paraId="38475BEB" w14:textId="77777777" w:rsidR="00DE52FD" w:rsidRDefault="00DE52FD" w:rsidP="00DE52FD">
      <w:pPr>
        <w:rPr>
          <w:rFonts w:ascii="Times New Roman" w:eastAsia="Times New Roman" w:hAnsi="Times New Roman" w:cs="Times New Roman"/>
        </w:rPr>
      </w:pPr>
    </w:p>
    <w:bookmarkStart w:id="133" w:name="BKM_7B9E293B_A970_47d1_8A77_56FDD6CB2304"/>
    <w:p w14:paraId="249E06BD"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PatientEntityV100</w:t>
      </w:r>
      <w:r>
        <w:rPr>
          <w:b/>
          <w:bCs/>
          <w:i/>
          <w:iCs/>
          <w:sz w:val="20"/>
          <w:szCs w:val="20"/>
        </w:rPr>
        <w:fldChar w:fldCharType="end"/>
      </w:r>
      <w:r>
        <w:rPr>
          <w:rFonts w:eastAsia="Times New Roman"/>
        </w:rPr>
        <w:t xml:space="preserve"> - Pacients </w:t>
      </w:r>
    </w:p>
    <w:p w14:paraId="5D753542"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«Role»</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74891272"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564A92CE"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499587B7"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08844B54"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420F6320" w14:textId="77777777" w:rsidTr="00B95D3A">
        <w:tc>
          <w:tcPr>
            <w:tcW w:w="3150" w:type="dxa"/>
            <w:tcBorders>
              <w:top w:val="single" w:sz="2" w:space="0" w:color="auto"/>
              <w:left w:val="single" w:sz="2" w:space="0" w:color="auto"/>
              <w:bottom w:val="single" w:sz="2" w:space="0" w:color="auto"/>
              <w:right w:val="single" w:sz="2" w:space="0" w:color="auto"/>
            </w:tcBorders>
          </w:tcPr>
          <w:p w14:paraId="05EED90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707D1F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Pacients</w:t>
            </w:r>
            <w:r>
              <w:fldChar w:fldCharType="end"/>
            </w:r>
          </w:p>
        </w:tc>
      </w:tr>
      <w:tr w:rsidR="00DE52FD" w14:paraId="37FD1D49" w14:textId="77777777" w:rsidTr="00B95D3A">
        <w:tc>
          <w:tcPr>
            <w:tcW w:w="3150" w:type="dxa"/>
            <w:tcBorders>
              <w:top w:val="single" w:sz="2" w:space="0" w:color="auto"/>
              <w:left w:val="single" w:sz="2" w:space="0" w:color="auto"/>
              <w:bottom w:val="single" w:sz="2" w:space="0" w:color="auto"/>
              <w:right w:val="single" w:sz="2" w:space="0" w:color="auto"/>
            </w:tcBorders>
          </w:tcPr>
          <w:p w14:paraId="635A8D6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3EF8CE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PatientRole</w:t>
            </w:r>
            <w:r>
              <w:fldChar w:fldCharType="end"/>
            </w:r>
          </w:p>
        </w:tc>
      </w:tr>
    </w:tbl>
    <w:p w14:paraId="0459492C"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9C08FCA"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7058D3A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ABDAAF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95520E4"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1DBD67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EAE3E1B" w14:textId="77777777" w:rsidTr="00B95D3A">
        <w:tc>
          <w:tcPr>
            <w:tcW w:w="3060" w:type="dxa"/>
            <w:tcBorders>
              <w:top w:val="single" w:sz="2" w:space="0" w:color="auto"/>
              <w:left w:val="single" w:sz="2" w:space="0" w:color="auto"/>
              <w:bottom w:val="single" w:sz="2" w:space="0" w:color="auto"/>
              <w:right w:val="single" w:sz="2" w:space="0" w:color="auto"/>
            </w:tcBorders>
          </w:tcPr>
          <w:p w14:paraId="6B59276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64A61E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PatientAddress</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E9BBF8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80E7BC0"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0321B61" w14:textId="77777777" w:rsidTr="00B95D3A">
        <w:tc>
          <w:tcPr>
            <w:tcW w:w="3060" w:type="dxa"/>
            <w:tcBorders>
              <w:top w:val="single" w:sz="2" w:space="0" w:color="auto"/>
              <w:left w:val="single" w:sz="2" w:space="0" w:color="auto"/>
              <w:bottom w:val="single" w:sz="2" w:space="0" w:color="auto"/>
              <w:right w:val="single" w:sz="2" w:space="0" w:color="auto"/>
            </w:tcBorders>
          </w:tcPr>
          <w:p w14:paraId="1D9164F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DDBBC7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NewbornIdentifier</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1DACFF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26823C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1425E91" w14:textId="77777777" w:rsidTr="00B95D3A">
        <w:tc>
          <w:tcPr>
            <w:tcW w:w="3060" w:type="dxa"/>
            <w:tcBorders>
              <w:top w:val="single" w:sz="2" w:space="0" w:color="auto"/>
              <w:left w:val="single" w:sz="2" w:space="0" w:color="auto"/>
              <w:bottom w:val="single" w:sz="2" w:space="0" w:color="auto"/>
              <w:right w:val="single" w:sz="2" w:space="0" w:color="auto"/>
            </w:tcBorders>
          </w:tcPr>
          <w:p w14:paraId="2D51430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1849DB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PatientTelephone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7A31DD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7BDA3D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5791B96" w14:textId="77777777" w:rsidTr="00B95D3A">
        <w:tc>
          <w:tcPr>
            <w:tcW w:w="3060" w:type="dxa"/>
            <w:tcBorders>
              <w:top w:val="single" w:sz="2" w:space="0" w:color="auto"/>
              <w:left w:val="single" w:sz="2" w:space="0" w:color="auto"/>
              <w:bottom w:val="single" w:sz="2" w:space="0" w:color="auto"/>
              <w:right w:val="single" w:sz="2" w:space="0" w:color="auto"/>
            </w:tcBorders>
          </w:tcPr>
          <w:p w14:paraId="7A32D21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AB3A2E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PatientLVIdentificationNo</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87CBE2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4978FE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CD20DCF" w14:textId="77777777" w:rsidTr="00B95D3A">
        <w:tc>
          <w:tcPr>
            <w:tcW w:w="3060" w:type="dxa"/>
            <w:tcBorders>
              <w:top w:val="single" w:sz="2" w:space="0" w:color="auto"/>
              <w:left w:val="single" w:sz="2" w:space="0" w:color="auto"/>
              <w:bottom w:val="single" w:sz="2" w:space="0" w:color="auto"/>
              <w:right w:val="single" w:sz="2" w:space="0" w:color="auto"/>
            </w:tcBorders>
          </w:tcPr>
          <w:p w14:paraId="222434F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20FC72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PatientPersonV100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2583FE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patient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E98F3E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AECA0D9" w14:textId="77777777" w:rsidTr="00B95D3A">
        <w:tc>
          <w:tcPr>
            <w:tcW w:w="3060" w:type="dxa"/>
            <w:tcBorders>
              <w:top w:val="single" w:sz="2" w:space="0" w:color="auto"/>
              <w:left w:val="single" w:sz="2" w:space="0" w:color="auto"/>
              <w:bottom w:val="single" w:sz="2" w:space="0" w:color="auto"/>
              <w:right w:val="single" w:sz="2" w:space="0" w:color="auto"/>
            </w:tcBorders>
          </w:tcPr>
          <w:p w14:paraId="116881B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144EFD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PatientOrganizationV100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CB20B4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providerOrganization</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568A772"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18037EF3" w14:textId="77777777" w:rsidTr="00B95D3A">
        <w:tc>
          <w:tcPr>
            <w:tcW w:w="3060" w:type="dxa"/>
            <w:tcBorders>
              <w:top w:val="single" w:sz="2" w:space="0" w:color="auto"/>
              <w:left w:val="single" w:sz="2" w:space="0" w:color="auto"/>
              <w:bottom w:val="single" w:sz="2" w:space="0" w:color="auto"/>
              <w:right w:val="single" w:sz="2" w:space="0" w:color="auto"/>
            </w:tcBorders>
          </w:tcPr>
          <w:p w14:paraId="52E375E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DischargeSummaryPatientData</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B2F0D4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PatientEntityV100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71D98B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recordTarget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5786D3D"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33"/>
    </w:tbl>
    <w:p w14:paraId="5929F62F" w14:textId="77777777" w:rsidR="00DE52FD" w:rsidRDefault="00DE52FD" w:rsidP="00DE52FD">
      <w:pPr>
        <w:rPr>
          <w:rFonts w:ascii="Times New Roman" w:eastAsia="Times New Roman" w:hAnsi="Times New Roman" w:cs="Times New Roman"/>
        </w:rPr>
      </w:pPr>
    </w:p>
    <w:bookmarkStart w:id="134" w:name="BKM_C36E100C_1B54_4430_AD17_F66401D1BAB3"/>
    <w:p w14:paraId="39D654F9"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PatientGender</w:t>
      </w:r>
      <w:r>
        <w:rPr>
          <w:b/>
          <w:bCs/>
          <w:i/>
          <w:iCs/>
          <w:sz w:val="20"/>
          <w:szCs w:val="20"/>
        </w:rPr>
        <w:fldChar w:fldCharType="end"/>
      </w:r>
      <w:r>
        <w:rPr>
          <w:rFonts w:eastAsia="Times New Roman"/>
        </w:rPr>
        <w:t xml:space="preserve"> - Pacienta dzimums </w:t>
      </w:r>
    </w:p>
    <w:p w14:paraId="6E869D82"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D558840"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2BB98FDF"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1558DB31"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0CDD9569"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2FDB24AE" w14:textId="77777777" w:rsidTr="00B95D3A">
        <w:tc>
          <w:tcPr>
            <w:tcW w:w="3150" w:type="dxa"/>
            <w:tcBorders>
              <w:top w:val="single" w:sz="2" w:space="0" w:color="auto"/>
              <w:left w:val="single" w:sz="2" w:space="0" w:color="auto"/>
              <w:bottom w:val="single" w:sz="2" w:space="0" w:color="auto"/>
              <w:right w:val="single" w:sz="2" w:space="0" w:color="auto"/>
            </w:tcBorders>
          </w:tcPr>
          <w:p w14:paraId="08D136B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classifier</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D2D59C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Personas dzimums</w:t>
            </w:r>
            <w:r>
              <w:fldChar w:fldCharType="end"/>
            </w:r>
          </w:p>
        </w:tc>
      </w:tr>
      <w:tr w:rsidR="00DE52FD" w14:paraId="3E3ED63B" w14:textId="77777777" w:rsidTr="00B95D3A">
        <w:tc>
          <w:tcPr>
            <w:tcW w:w="3150" w:type="dxa"/>
            <w:tcBorders>
              <w:top w:val="single" w:sz="2" w:space="0" w:color="auto"/>
              <w:left w:val="single" w:sz="2" w:space="0" w:color="auto"/>
              <w:bottom w:val="single" w:sz="2" w:space="0" w:color="auto"/>
              <w:right w:val="single" w:sz="2" w:space="0" w:color="auto"/>
            </w:tcBorders>
          </w:tcPr>
          <w:p w14:paraId="051AEFD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56EFF2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Pacienta dzimums</w:t>
            </w:r>
            <w:r>
              <w:fldChar w:fldCharType="end"/>
            </w:r>
          </w:p>
        </w:tc>
      </w:tr>
      <w:tr w:rsidR="00DE52FD" w14:paraId="525DC773" w14:textId="77777777" w:rsidTr="00B95D3A">
        <w:tc>
          <w:tcPr>
            <w:tcW w:w="3150" w:type="dxa"/>
            <w:tcBorders>
              <w:top w:val="single" w:sz="2" w:space="0" w:color="auto"/>
              <w:left w:val="single" w:sz="2" w:space="0" w:color="auto"/>
              <w:bottom w:val="single" w:sz="2" w:space="0" w:color="auto"/>
              <w:right w:val="single" w:sz="2" w:space="0" w:color="auto"/>
            </w:tcBorders>
          </w:tcPr>
          <w:p w14:paraId="0BAD5A4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46DC65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1.3.6.1.4.1.38760.2.111</w:t>
            </w:r>
            <w:r>
              <w:fldChar w:fldCharType="end"/>
            </w:r>
          </w:p>
        </w:tc>
      </w:tr>
      <w:tr w:rsidR="00DE52FD" w14:paraId="425E3315" w14:textId="77777777" w:rsidTr="00B95D3A">
        <w:tc>
          <w:tcPr>
            <w:tcW w:w="3150" w:type="dxa"/>
            <w:tcBorders>
              <w:top w:val="single" w:sz="2" w:space="0" w:color="auto"/>
              <w:left w:val="single" w:sz="2" w:space="0" w:color="auto"/>
              <w:bottom w:val="single" w:sz="2" w:space="0" w:color="auto"/>
              <w:right w:val="single" w:sz="2" w:space="0" w:color="auto"/>
            </w:tcBorders>
          </w:tcPr>
          <w:p w14:paraId="72B95F3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C85C18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administrativeGenderCode</w:t>
            </w:r>
            <w:r>
              <w:fldChar w:fldCharType="end"/>
            </w:r>
          </w:p>
        </w:tc>
      </w:tr>
    </w:tbl>
    <w:p w14:paraId="32DA7AB5"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66B60228"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02A22F93"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2307C843"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C9A6C1C"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B3260B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B39E04F" w14:textId="77777777" w:rsidTr="00B95D3A">
        <w:tc>
          <w:tcPr>
            <w:tcW w:w="3060" w:type="dxa"/>
            <w:tcBorders>
              <w:top w:val="single" w:sz="2" w:space="0" w:color="auto"/>
              <w:left w:val="single" w:sz="2" w:space="0" w:color="auto"/>
              <w:bottom w:val="single" w:sz="2" w:space="0" w:color="auto"/>
              <w:right w:val="single" w:sz="2" w:space="0" w:color="auto"/>
            </w:tcBorders>
          </w:tcPr>
          <w:p w14:paraId="6F7DAE0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PatientPersonV100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389C87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PatientGender</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7DC3E3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74ACA25"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34"/>
    </w:tbl>
    <w:p w14:paraId="465EFBB5" w14:textId="77777777" w:rsidR="00DE52FD" w:rsidRDefault="00DE52FD" w:rsidP="00DE52FD">
      <w:pPr>
        <w:rPr>
          <w:rFonts w:ascii="Times New Roman" w:eastAsia="Times New Roman" w:hAnsi="Times New Roman" w:cs="Times New Roman"/>
        </w:rPr>
      </w:pPr>
    </w:p>
    <w:bookmarkStart w:id="135" w:name="BKM_174DB7E3_81B4_4c8d_B17D_DD1C3E6021E1"/>
    <w:p w14:paraId="44EB33C2"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PatientLVIdentificationNo</w:t>
      </w:r>
      <w:r>
        <w:rPr>
          <w:b/>
          <w:bCs/>
          <w:i/>
          <w:iCs/>
          <w:sz w:val="20"/>
          <w:szCs w:val="20"/>
        </w:rPr>
        <w:fldChar w:fldCharType="end"/>
      </w:r>
      <w:r>
        <w:rPr>
          <w:rFonts w:eastAsia="Times New Roman"/>
        </w:rPr>
        <w:t xml:space="preserve"> - Pacienta personas kods </w:t>
      </w:r>
    </w:p>
    <w:p w14:paraId="0E2D6DA0"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7FD345EC"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2FB7FAA8"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72E74C7"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7C42F4D8"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69BA2343" w14:textId="77777777" w:rsidTr="00B95D3A">
        <w:tc>
          <w:tcPr>
            <w:tcW w:w="3150" w:type="dxa"/>
            <w:tcBorders>
              <w:top w:val="single" w:sz="2" w:space="0" w:color="auto"/>
              <w:left w:val="single" w:sz="2" w:space="0" w:color="auto"/>
              <w:bottom w:val="single" w:sz="2" w:space="0" w:color="auto"/>
              <w:right w:val="single" w:sz="2" w:space="0" w:color="auto"/>
            </w:tcBorders>
          </w:tcPr>
          <w:p w14:paraId="4017BFF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classifier</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A2D5F9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LV personas kods</w:t>
            </w:r>
            <w:r>
              <w:fldChar w:fldCharType="end"/>
            </w:r>
          </w:p>
        </w:tc>
      </w:tr>
      <w:tr w:rsidR="00DE52FD" w14:paraId="58A6BA84" w14:textId="77777777" w:rsidTr="00B95D3A">
        <w:tc>
          <w:tcPr>
            <w:tcW w:w="3150" w:type="dxa"/>
            <w:tcBorders>
              <w:top w:val="single" w:sz="2" w:space="0" w:color="auto"/>
              <w:left w:val="single" w:sz="2" w:space="0" w:color="auto"/>
              <w:bottom w:val="single" w:sz="2" w:space="0" w:color="auto"/>
              <w:right w:val="single" w:sz="2" w:space="0" w:color="auto"/>
            </w:tcBorders>
          </w:tcPr>
          <w:p w14:paraId="24E7ACA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6D6C73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Pacienta personas kods</w:t>
            </w:r>
            <w:r>
              <w:fldChar w:fldCharType="end"/>
            </w:r>
          </w:p>
        </w:tc>
      </w:tr>
      <w:tr w:rsidR="00DE52FD" w14:paraId="2A134BCB" w14:textId="77777777" w:rsidTr="00B95D3A">
        <w:tc>
          <w:tcPr>
            <w:tcW w:w="3150" w:type="dxa"/>
            <w:tcBorders>
              <w:top w:val="single" w:sz="2" w:space="0" w:color="auto"/>
              <w:left w:val="single" w:sz="2" w:space="0" w:color="auto"/>
              <w:bottom w:val="single" w:sz="2" w:space="0" w:color="auto"/>
              <w:right w:val="single" w:sz="2" w:space="0" w:color="auto"/>
            </w:tcBorders>
          </w:tcPr>
          <w:p w14:paraId="0F4E32B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5FD863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1.3.6.1.4.1.38760.3.1.1</w:t>
            </w:r>
            <w:r>
              <w:fldChar w:fldCharType="end"/>
            </w:r>
          </w:p>
        </w:tc>
      </w:tr>
      <w:tr w:rsidR="00DE52FD" w14:paraId="402D5340" w14:textId="77777777" w:rsidTr="00B95D3A">
        <w:tc>
          <w:tcPr>
            <w:tcW w:w="3150" w:type="dxa"/>
            <w:tcBorders>
              <w:top w:val="single" w:sz="2" w:space="0" w:color="auto"/>
              <w:left w:val="single" w:sz="2" w:space="0" w:color="auto"/>
              <w:bottom w:val="single" w:sz="2" w:space="0" w:color="auto"/>
              <w:right w:val="single" w:sz="2" w:space="0" w:color="auto"/>
            </w:tcBorders>
          </w:tcPr>
          <w:p w14:paraId="414F73B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0177D4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id</w:t>
            </w:r>
            <w:r>
              <w:fldChar w:fldCharType="end"/>
            </w:r>
          </w:p>
        </w:tc>
      </w:tr>
    </w:tbl>
    <w:p w14:paraId="25DF84E9"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16BBE3F"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0AFA9D23"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4B6B0DE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501F824"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7995C0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3151CFE7" w14:textId="77777777" w:rsidTr="00B95D3A">
        <w:tc>
          <w:tcPr>
            <w:tcW w:w="3060" w:type="dxa"/>
            <w:tcBorders>
              <w:top w:val="single" w:sz="2" w:space="0" w:color="auto"/>
              <w:left w:val="single" w:sz="2" w:space="0" w:color="auto"/>
              <w:bottom w:val="single" w:sz="2" w:space="0" w:color="auto"/>
              <w:right w:val="single" w:sz="2" w:space="0" w:color="auto"/>
            </w:tcBorders>
          </w:tcPr>
          <w:p w14:paraId="4D6E6AF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PatientLVIdentificationNo</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009D40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&lt;anonymous&gt;</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418E68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A503018"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0946A3B1" w14:textId="77777777" w:rsidTr="00B95D3A">
        <w:tc>
          <w:tcPr>
            <w:tcW w:w="3060" w:type="dxa"/>
            <w:tcBorders>
              <w:top w:val="single" w:sz="2" w:space="0" w:color="auto"/>
              <w:left w:val="single" w:sz="2" w:space="0" w:color="auto"/>
              <w:bottom w:val="single" w:sz="2" w:space="0" w:color="auto"/>
              <w:right w:val="single" w:sz="2" w:space="0" w:color="auto"/>
            </w:tcBorders>
          </w:tcPr>
          <w:p w14:paraId="2AA199D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497036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PatientLVIdentificationNo</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0695DE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5445390"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35"/>
    </w:tbl>
    <w:p w14:paraId="76028022" w14:textId="77777777" w:rsidR="00DE52FD" w:rsidRDefault="00DE52FD" w:rsidP="00DE52FD">
      <w:pPr>
        <w:rPr>
          <w:rFonts w:ascii="Times New Roman" w:eastAsia="Times New Roman" w:hAnsi="Times New Roman" w:cs="Times New Roman"/>
        </w:rPr>
      </w:pPr>
    </w:p>
    <w:bookmarkStart w:id="136" w:name="BKM_FAA5B585_D0B3_4c04_9F24_C17806E1382E"/>
    <w:p w14:paraId="58FA9974"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PatientName</w:t>
      </w:r>
      <w:r>
        <w:rPr>
          <w:b/>
          <w:bCs/>
          <w:i/>
          <w:iCs/>
          <w:sz w:val="20"/>
          <w:szCs w:val="20"/>
        </w:rPr>
        <w:fldChar w:fldCharType="end"/>
      </w:r>
      <w:r>
        <w:rPr>
          <w:rFonts w:eastAsia="Times New Roman"/>
        </w:rPr>
        <w:t xml:space="preserve"> - Pacienta </w:t>
      </w:r>
      <w:proofErr w:type="spellStart"/>
      <w:r>
        <w:rPr>
          <w:rFonts w:eastAsia="Times New Roman"/>
        </w:rPr>
        <w:t>vārds,uzvārds</w:t>
      </w:r>
      <w:proofErr w:type="spellEnd"/>
      <w:r>
        <w:rPr>
          <w:rFonts w:eastAsia="Times New Roman"/>
        </w:rPr>
        <w:t xml:space="preserve"> </w:t>
      </w:r>
    </w:p>
    <w:p w14:paraId="20DDCFC8"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787900EC"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6F565294"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52552B2"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3E26556"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05C8AF78" w14:textId="77777777" w:rsidTr="00B95D3A">
        <w:tc>
          <w:tcPr>
            <w:tcW w:w="3150" w:type="dxa"/>
            <w:tcBorders>
              <w:top w:val="single" w:sz="2" w:space="0" w:color="auto"/>
              <w:left w:val="single" w:sz="2" w:space="0" w:color="auto"/>
              <w:bottom w:val="single" w:sz="2" w:space="0" w:color="auto"/>
              <w:right w:val="single" w:sz="2" w:space="0" w:color="auto"/>
            </w:tcBorders>
          </w:tcPr>
          <w:p w14:paraId="5DAAFCC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3AFAE9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Pacienta vārds,uzvārds</w:t>
            </w:r>
            <w:r>
              <w:fldChar w:fldCharType="end"/>
            </w:r>
          </w:p>
        </w:tc>
      </w:tr>
      <w:tr w:rsidR="00DE52FD" w14:paraId="457F36FB" w14:textId="77777777" w:rsidTr="00B95D3A">
        <w:tc>
          <w:tcPr>
            <w:tcW w:w="3150" w:type="dxa"/>
            <w:tcBorders>
              <w:top w:val="single" w:sz="2" w:space="0" w:color="auto"/>
              <w:left w:val="single" w:sz="2" w:space="0" w:color="auto"/>
              <w:bottom w:val="single" w:sz="2" w:space="0" w:color="auto"/>
              <w:right w:val="single" w:sz="2" w:space="0" w:color="auto"/>
            </w:tcBorders>
          </w:tcPr>
          <w:p w14:paraId="7F004A4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92FAFF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name</w:t>
            </w:r>
            <w:r>
              <w:fldChar w:fldCharType="end"/>
            </w:r>
          </w:p>
        </w:tc>
      </w:tr>
    </w:tbl>
    <w:p w14:paraId="3C6D0C42"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lastRenderedPageBreak/>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3203F82"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E7C07F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374B176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6CCACFE"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515746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B6DEE95" w14:textId="77777777" w:rsidTr="00B95D3A">
        <w:tc>
          <w:tcPr>
            <w:tcW w:w="3060" w:type="dxa"/>
            <w:tcBorders>
              <w:top w:val="single" w:sz="2" w:space="0" w:color="auto"/>
              <w:left w:val="single" w:sz="2" w:space="0" w:color="auto"/>
              <w:bottom w:val="single" w:sz="2" w:space="0" w:color="auto"/>
              <w:right w:val="single" w:sz="2" w:space="0" w:color="auto"/>
            </w:tcBorders>
          </w:tcPr>
          <w:p w14:paraId="273123C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PatientPersonV100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335B8E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F0306D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22AB4FC"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36"/>
    </w:tbl>
    <w:p w14:paraId="1366851A" w14:textId="77777777" w:rsidR="00DE52FD" w:rsidRDefault="00DE52FD" w:rsidP="00DE52FD">
      <w:pPr>
        <w:rPr>
          <w:rFonts w:ascii="Times New Roman" w:eastAsia="Times New Roman" w:hAnsi="Times New Roman" w:cs="Times New Roman"/>
        </w:rPr>
      </w:pPr>
    </w:p>
    <w:bookmarkStart w:id="137" w:name="BKM_20606421_5043_448a_87D4_53B7DD21BA0F"/>
    <w:p w14:paraId="5F0CE80C"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PatientOrganizationV100</w:t>
      </w:r>
      <w:r>
        <w:rPr>
          <w:b/>
          <w:bCs/>
          <w:i/>
          <w:iCs/>
          <w:sz w:val="20"/>
          <w:szCs w:val="20"/>
        </w:rPr>
        <w:fldChar w:fldCharType="end"/>
      </w:r>
      <w:r>
        <w:rPr>
          <w:rFonts w:eastAsia="Times New Roman"/>
        </w:rPr>
        <w:t xml:space="preserve"> - Pacienta darba vieta </w:t>
      </w:r>
    </w:p>
    <w:p w14:paraId="0D2EF7A5"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«Entity»</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5DDF1BE7"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0854BD4"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33E5824"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9C83426"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208290E7" w14:textId="77777777" w:rsidTr="00B95D3A">
        <w:tc>
          <w:tcPr>
            <w:tcW w:w="3150" w:type="dxa"/>
            <w:tcBorders>
              <w:top w:val="single" w:sz="2" w:space="0" w:color="auto"/>
              <w:left w:val="single" w:sz="2" w:space="0" w:color="auto"/>
              <w:bottom w:val="single" w:sz="2" w:space="0" w:color="auto"/>
              <w:right w:val="single" w:sz="2" w:space="0" w:color="auto"/>
            </w:tcBorders>
          </w:tcPr>
          <w:p w14:paraId="04BADC6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FA74EB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Pacienta darba vieta</w:t>
            </w:r>
            <w:r>
              <w:fldChar w:fldCharType="end"/>
            </w:r>
          </w:p>
        </w:tc>
      </w:tr>
      <w:tr w:rsidR="00DE52FD" w14:paraId="7F8B3586" w14:textId="77777777" w:rsidTr="00B95D3A">
        <w:tc>
          <w:tcPr>
            <w:tcW w:w="3150" w:type="dxa"/>
            <w:tcBorders>
              <w:top w:val="single" w:sz="2" w:space="0" w:color="auto"/>
              <w:left w:val="single" w:sz="2" w:space="0" w:color="auto"/>
              <w:bottom w:val="single" w:sz="2" w:space="0" w:color="auto"/>
              <w:right w:val="single" w:sz="2" w:space="0" w:color="auto"/>
            </w:tcBorders>
          </w:tcPr>
          <w:p w14:paraId="4BFDB50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F168F7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Organization</w:t>
            </w:r>
            <w:r>
              <w:fldChar w:fldCharType="end"/>
            </w:r>
          </w:p>
        </w:tc>
      </w:tr>
    </w:tbl>
    <w:p w14:paraId="1A915FB3"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C2C5AB7"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6111FF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6A04C4B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3FC575B"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2B02FF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9F32F4A" w14:textId="77777777" w:rsidTr="00B95D3A">
        <w:tc>
          <w:tcPr>
            <w:tcW w:w="3060" w:type="dxa"/>
            <w:tcBorders>
              <w:top w:val="single" w:sz="2" w:space="0" w:color="auto"/>
              <w:left w:val="single" w:sz="2" w:space="0" w:color="auto"/>
              <w:bottom w:val="single" w:sz="2" w:space="0" w:color="auto"/>
              <w:right w:val="single" w:sz="2" w:space="0" w:color="auto"/>
            </w:tcBorders>
          </w:tcPr>
          <w:p w14:paraId="1CA0E55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PatientOrganizationV100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38BF42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WorkingPlaceName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B2368E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87CE1E6"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76F81061" w14:textId="77777777" w:rsidTr="00B95D3A">
        <w:tc>
          <w:tcPr>
            <w:tcW w:w="3060" w:type="dxa"/>
            <w:tcBorders>
              <w:top w:val="single" w:sz="2" w:space="0" w:color="auto"/>
              <w:left w:val="single" w:sz="2" w:space="0" w:color="auto"/>
              <w:bottom w:val="single" w:sz="2" w:space="0" w:color="auto"/>
              <w:right w:val="single" w:sz="2" w:space="0" w:color="auto"/>
            </w:tcBorders>
          </w:tcPr>
          <w:p w14:paraId="2169F19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866012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PatientOrganizationV100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C47F49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providerOrganization</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F7F053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37"/>
    </w:tbl>
    <w:p w14:paraId="25994DC1" w14:textId="77777777" w:rsidR="00DE52FD" w:rsidRDefault="00DE52FD" w:rsidP="00DE52FD">
      <w:pPr>
        <w:rPr>
          <w:rFonts w:ascii="Times New Roman" w:eastAsia="Times New Roman" w:hAnsi="Times New Roman" w:cs="Times New Roman"/>
        </w:rPr>
      </w:pPr>
    </w:p>
    <w:bookmarkStart w:id="138" w:name="BKM_9601C7C7_C413_4039_BC2F_EE7D1EEE457D"/>
    <w:p w14:paraId="0548A9FA"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PatientPersonV100</w:t>
      </w:r>
      <w:r>
        <w:rPr>
          <w:b/>
          <w:bCs/>
          <w:i/>
          <w:iCs/>
          <w:sz w:val="20"/>
          <w:szCs w:val="20"/>
        </w:rPr>
        <w:fldChar w:fldCharType="end"/>
      </w:r>
      <w:r>
        <w:rPr>
          <w:rFonts w:eastAsia="Times New Roman"/>
        </w:rPr>
        <w:t xml:space="preserve"> - Pacients - persona </w:t>
      </w:r>
    </w:p>
    <w:p w14:paraId="4FAD8C86"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«Entity»</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FF4CD11"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BEEBF2B"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7D6BDD96"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2E20D095"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6E6DB4B0" w14:textId="77777777" w:rsidTr="00B95D3A">
        <w:tc>
          <w:tcPr>
            <w:tcW w:w="3150" w:type="dxa"/>
            <w:tcBorders>
              <w:top w:val="single" w:sz="2" w:space="0" w:color="auto"/>
              <w:left w:val="single" w:sz="2" w:space="0" w:color="auto"/>
              <w:bottom w:val="single" w:sz="2" w:space="0" w:color="auto"/>
              <w:right w:val="single" w:sz="2" w:space="0" w:color="auto"/>
            </w:tcBorders>
          </w:tcPr>
          <w:p w14:paraId="5128A2B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EF66AD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Pacients - persona</w:t>
            </w:r>
            <w:r>
              <w:fldChar w:fldCharType="end"/>
            </w:r>
          </w:p>
        </w:tc>
      </w:tr>
      <w:tr w:rsidR="00DE52FD" w14:paraId="03A3F7D0" w14:textId="77777777" w:rsidTr="00B95D3A">
        <w:tc>
          <w:tcPr>
            <w:tcW w:w="3150" w:type="dxa"/>
            <w:tcBorders>
              <w:top w:val="single" w:sz="2" w:space="0" w:color="auto"/>
              <w:left w:val="single" w:sz="2" w:space="0" w:color="auto"/>
              <w:bottom w:val="single" w:sz="2" w:space="0" w:color="auto"/>
              <w:right w:val="single" w:sz="2" w:space="0" w:color="auto"/>
            </w:tcBorders>
          </w:tcPr>
          <w:p w14:paraId="01B9A41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9D8222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Patient</w:t>
            </w:r>
            <w:r>
              <w:fldChar w:fldCharType="end"/>
            </w:r>
          </w:p>
        </w:tc>
      </w:tr>
    </w:tbl>
    <w:p w14:paraId="44669A6A"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304336CC"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F3EA2A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0F2F22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3419ECF"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7764BB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2EE0B3F8" w14:textId="77777777" w:rsidTr="00B95D3A">
        <w:tc>
          <w:tcPr>
            <w:tcW w:w="3060" w:type="dxa"/>
            <w:tcBorders>
              <w:top w:val="single" w:sz="2" w:space="0" w:color="auto"/>
              <w:left w:val="single" w:sz="2" w:space="0" w:color="auto"/>
              <w:bottom w:val="single" w:sz="2" w:space="0" w:color="auto"/>
              <w:right w:val="single" w:sz="2" w:space="0" w:color="auto"/>
            </w:tcBorders>
          </w:tcPr>
          <w:p w14:paraId="1D99F3F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PatientPersonV100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63246D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1D491B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2E679F0"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0C5D7109" w14:textId="77777777" w:rsidTr="00B95D3A">
        <w:tc>
          <w:tcPr>
            <w:tcW w:w="3060" w:type="dxa"/>
            <w:tcBorders>
              <w:top w:val="single" w:sz="2" w:space="0" w:color="auto"/>
              <w:left w:val="single" w:sz="2" w:space="0" w:color="auto"/>
              <w:bottom w:val="single" w:sz="2" w:space="0" w:color="auto"/>
              <w:right w:val="single" w:sz="2" w:space="0" w:color="auto"/>
            </w:tcBorders>
          </w:tcPr>
          <w:p w14:paraId="7D650B6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PatientPersonV100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87283B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PatientBirthTime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C3410D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4780B7D"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0EE4C81F" w14:textId="77777777" w:rsidTr="00B95D3A">
        <w:tc>
          <w:tcPr>
            <w:tcW w:w="3060" w:type="dxa"/>
            <w:tcBorders>
              <w:top w:val="single" w:sz="2" w:space="0" w:color="auto"/>
              <w:left w:val="single" w:sz="2" w:space="0" w:color="auto"/>
              <w:bottom w:val="single" w:sz="2" w:space="0" w:color="auto"/>
              <w:right w:val="single" w:sz="2" w:space="0" w:color="auto"/>
            </w:tcBorders>
          </w:tcPr>
          <w:p w14:paraId="77C629B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PatientPersonV100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83ACA8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PatientGender</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277E1A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C178F64"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49CE8704" w14:textId="77777777" w:rsidTr="00B95D3A">
        <w:tc>
          <w:tcPr>
            <w:tcW w:w="3060" w:type="dxa"/>
            <w:tcBorders>
              <w:top w:val="single" w:sz="2" w:space="0" w:color="auto"/>
              <w:left w:val="single" w:sz="2" w:space="0" w:color="auto"/>
              <w:bottom w:val="single" w:sz="2" w:space="0" w:color="auto"/>
              <w:right w:val="single" w:sz="2" w:space="0" w:color="auto"/>
            </w:tcBorders>
          </w:tcPr>
          <w:p w14:paraId="79DE0A1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PatientPersonV100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636742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PatientBirthplaceV100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2135EA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birthplace</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C23F082"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6B18B397" w14:textId="77777777" w:rsidTr="00B95D3A">
        <w:tc>
          <w:tcPr>
            <w:tcW w:w="3060" w:type="dxa"/>
            <w:tcBorders>
              <w:top w:val="single" w:sz="2" w:space="0" w:color="auto"/>
              <w:left w:val="single" w:sz="2" w:space="0" w:color="auto"/>
              <w:bottom w:val="single" w:sz="2" w:space="0" w:color="auto"/>
              <w:right w:val="single" w:sz="2" w:space="0" w:color="auto"/>
            </w:tcBorders>
          </w:tcPr>
          <w:p w14:paraId="131E827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480CDA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PatientPersonV100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C5F3EA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patient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CF2D66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38"/>
    </w:tbl>
    <w:p w14:paraId="2DAE9733" w14:textId="77777777" w:rsidR="00DE52FD" w:rsidRDefault="00DE52FD" w:rsidP="00DE52FD">
      <w:pPr>
        <w:rPr>
          <w:rFonts w:ascii="Times New Roman" w:eastAsia="Times New Roman" w:hAnsi="Times New Roman" w:cs="Times New Roman"/>
        </w:rPr>
      </w:pPr>
    </w:p>
    <w:bookmarkStart w:id="139" w:name="BKM_ED789B9B_8D8E_4e31_9F9A_DF8254642521"/>
    <w:p w14:paraId="1DEB565F"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PatientTelephone</w:t>
      </w:r>
      <w:r>
        <w:rPr>
          <w:b/>
          <w:bCs/>
          <w:i/>
          <w:iCs/>
          <w:sz w:val="20"/>
          <w:szCs w:val="20"/>
        </w:rPr>
        <w:fldChar w:fldCharType="end"/>
      </w:r>
      <w:r>
        <w:rPr>
          <w:rFonts w:eastAsia="Times New Roman"/>
        </w:rPr>
        <w:t xml:space="preserve"> - Pacienta telefons </w:t>
      </w:r>
    </w:p>
    <w:p w14:paraId="685D41FE"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5CB9920D"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1C844C6"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624E253"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600B6FAE"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779F60A0" w14:textId="77777777" w:rsidTr="00B95D3A">
        <w:tc>
          <w:tcPr>
            <w:tcW w:w="3150" w:type="dxa"/>
            <w:tcBorders>
              <w:top w:val="single" w:sz="2" w:space="0" w:color="auto"/>
              <w:left w:val="single" w:sz="2" w:space="0" w:color="auto"/>
              <w:bottom w:val="single" w:sz="2" w:space="0" w:color="auto"/>
              <w:right w:val="single" w:sz="2" w:space="0" w:color="auto"/>
            </w:tcBorders>
          </w:tcPr>
          <w:p w14:paraId="6B031C3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15F7F3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Pacienta telefons</w:t>
            </w:r>
            <w:r>
              <w:fldChar w:fldCharType="end"/>
            </w:r>
          </w:p>
        </w:tc>
      </w:tr>
      <w:tr w:rsidR="00DE52FD" w14:paraId="17916D03" w14:textId="77777777" w:rsidTr="00B95D3A">
        <w:tc>
          <w:tcPr>
            <w:tcW w:w="3150" w:type="dxa"/>
            <w:tcBorders>
              <w:top w:val="single" w:sz="2" w:space="0" w:color="auto"/>
              <w:left w:val="single" w:sz="2" w:space="0" w:color="auto"/>
              <w:bottom w:val="single" w:sz="2" w:space="0" w:color="auto"/>
              <w:right w:val="single" w:sz="2" w:space="0" w:color="auto"/>
            </w:tcBorders>
          </w:tcPr>
          <w:p w14:paraId="384AD4A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9CC241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telecom</w:t>
            </w:r>
            <w:r>
              <w:fldChar w:fldCharType="end"/>
            </w:r>
          </w:p>
        </w:tc>
      </w:tr>
    </w:tbl>
    <w:p w14:paraId="410FB9B9"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004678B"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1354B97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345ABF4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867D19E"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1E16C4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726261D4" w14:textId="77777777" w:rsidTr="00B95D3A">
        <w:tc>
          <w:tcPr>
            <w:tcW w:w="3060" w:type="dxa"/>
            <w:tcBorders>
              <w:top w:val="single" w:sz="2" w:space="0" w:color="auto"/>
              <w:left w:val="single" w:sz="2" w:space="0" w:color="auto"/>
              <w:bottom w:val="single" w:sz="2" w:space="0" w:color="auto"/>
              <w:right w:val="single" w:sz="2" w:space="0" w:color="auto"/>
            </w:tcBorders>
          </w:tcPr>
          <w:p w14:paraId="6405015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F11F34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PatientTelephone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EAF926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08FA966"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39"/>
    </w:tbl>
    <w:p w14:paraId="434FEF90" w14:textId="77777777" w:rsidR="00DE52FD" w:rsidRDefault="00DE52FD" w:rsidP="00DE52FD">
      <w:pPr>
        <w:rPr>
          <w:rFonts w:ascii="Times New Roman" w:eastAsia="Times New Roman" w:hAnsi="Times New Roman" w:cs="Times New Roman"/>
        </w:rPr>
      </w:pPr>
    </w:p>
    <w:bookmarkStart w:id="140" w:name="BKM_65C207F9_2596_45ef_935A_261E8CF279E1"/>
    <w:p w14:paraId="6CA6305D"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RelationshipWithPatient</w:t>
      </w:r>
      <w:r>
        <w:rPr>
          <w:b/>
          <w:bCs/>
          <w:i/>
          <w:iCs/>
          <w:sz w:val="20"/>
          <w:szCs w:val="20"/>
        </w:rPr>
        <w:fldChar w:fldCharType="end"/>
      </w:r>
      <w:r>
        <w:rPr>
          <w:rFonts w:eastAsia="Times New Roman"/>
        </w:rPr>
        <w:t xml:space="preserve"> - Saistība ar pacientu </w:t>
      </w:r>
    </w:p>
    <w:p w14:paraId="3E9A63CF"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3F3D823" w14:textId="77777777" w:rsidR="00DE52FD" w:rsidRDefault="00DE52FD" w:rsidP="00DE52FD">
      <w:pPr>
        <w:rPr>
          <w:rFonts w:ascii="Calibri" w:eastAsia="Times New Roman" w:hAnsi="Calibri" w:cs="Calibri"/>
        </w:rPr>
      </w:pPr>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separate"/>
      </w:r>
      <w:r>
        <w:rPr>
          <w:rFonts w:ascii="Calibri" w:eastAsia="Times New Roman" w:hAnsi="Calibri" w:cs="Calibri"/>
        </w:rPr>
        <w:t xml:space="preserve">code type value - PersonalRelationshipRoleType </w:t>
      </w:r>
    </w:p>
    <w:p w14:paraId="7CB78BAE" w14:textId="77777777" w:rsidR="00DE52FD" w:rsidRDefault="00DE52FD" w:rsidP="00DE52FD">
      <w:r>
        <w:rPr>
          <w:rFonts w:ascii="Calibri" w:eastAsia="Times New Roman" w:hAnsi="Calibri" w:cs="Calibri"/>
        </w:rPr>
        <w:fldChar w:fldCharType="end"/>
      </w:r>
    </w:p>
    <w:p w14:paraId="287691AA" w14:textId="77777777" w:rsidR="00DE52FD" w:rsidRDefault="00DE52FD" w:rsidP="00DE52FD"/>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58A2F89"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7BEFF8C"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255E8111"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790635F5" w14:textId="77777777" w:rsidTr="00B95D3A">
        <w:tc>
          <w:tcPr>
            <w:tcW w:w="3150" w:type="dxa"/>
            <w:tcBorders>
              <w:top w:val="single" w:sz="2" w:space="0" w:color="auto"/>
              <w:left w:val="single" w:sz="2" w:space="0" w:color="auto"/>
              <w:bottom w:val="single" w:sz="2" w:space="0" w:color="auto"/>
              <w:right w:val="single" w:sz="2" w:space="0" w:color="auto"/>
            </w:tcBorders>
          </w:tcPr>
          <w:p w14:paraId="114E63C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classifier</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755937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Saistība ar pacientu</w:t>
            </w:r>
            <w:r>
              <w:fldChar w:fldCharType="end"/>
            </w:r>
          </w:p>
        </w:tc>
      </w:tr>
      <w:tr w:rsidR="00DE52FD" w14:paraId="3CCA8B6C" w14:textId="77777777" w:rsidTr="00B95D3A">
        <w:tc>
          <w:tcPr>
            <w:tcW w:w="3150" w:type="dxa"/>
            <w:tcBorders>
              <w:top w:val="single" w:sz="2" w:space="0" w:color="auto"/>
              <w:left w:val="single" w:sz="2" w:space="0" w:color="auto"/>
              <w:bottom w:val="single" w:sz="2" w:space="0" w:color="auto"/>
              <w:right w:val="single" w:sz="2" w:space="0" w:color="auto"/>
            </w:tcBorders>
          </w:tcPr>
          <w:p w14:paraId="7E50E50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06EFC1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Saistība ar pacientu</w:t>
            </w:r>
            <w:r>
              <w:fldChar w:fldCharType="end"/>
            </w:r>
          </w:p>
        </w:tc>
      </w:tr>
      <w:tr w:rsidR="00DE52FD" w14:paraId="1300B5CF" w14:textId="77777777" w:rsidTr="00B95D3A">
        <w:tc>
          <w:tcPr>
            <w:tcW w:w="3150" w:type="dxa"/>
            <w:tcBorders>
              <w:top w:val="single" w:sz="2" w:space="0" w:color="auto"/>
              <w:left w:val="single" w:sz="2" w:space="0" w:color="auto"/>
              <w:bottom w:val="single" w:sz="2" w:space="0" w:color="auto"/>
              <w:right w:val="single" w:sz="2" w:space="0" w:color="auto"/>
            </w:tcBorders>
          </w:tcPr>
          <w:p w14:paraId="4153927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E27AC1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1.3.6.1.4.1.38760.2.68</w:t>
            </w:r>
            <w:r>
              <w:fldChar w:fldCharType="end"/>
            </w:r>
          </w:p>
        </w:tc>
      </w:tr>
      <w:tr w:rsidR="00DE52FD" w14:paraId="452FEE0C" w14:textId="77777777" w:rsidTr="00B95D3A">
        <w:tc>
          <w:tcPr>
            <w:tcW w:w="3150" w:type="dxa"/>
            <w:tcBorders>
              <w:top w:val="single" w:sz="2" w:space="0" w:color="auto"/>
              <w:left w:val="single" w:sz="2" w:space="0" w:color="auto"/>
              <w:bottom w:val="single" w:sz="2" w:space="0" w:color="auto"/>
              <w:right w:val="single" w:sz="2" w:space="0" w:color="auto"/>
            </w:tcBorders>
          </w:tcPr>
          <w:p w14:paraId="1D4B916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716EA8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code</w:t>
            </w:r>
            <w:r>
              <w:fldChar w:fldCharType="end"/>
            </w:r>
          </w:p>
        </w:tc>
      </w:tr>
    </w:tbl>
    <w:p w14:paraId="5ACC1468"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52655F4"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6237AFA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0D5A534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D3A0B82"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6D85AF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F8B1C1E" w14:textId="77777777" w:rsidTr="00B95D3A">
        <w:tc>
          <w:tcPr>
            <w:tcW w:w="3060" w:type="dxa"/>
            <w:tcBorders>
              <w:top w:val="single" w:sz="2" w:space="0" w:color="auto"/>
              <w:left w:val="single" w:sz="2" w:space="0" w:color="auto"/>
              <w:bottom w:val="single" w:sz="2" w:space="0" w:color="auto"/>
              <w:right w:val="single" w:sz="2" w:space="0" w:color="auto"/>
            </w:tcBorders>
          </w:tcPr>
          <w:p w14:paraId="2ABC292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InformantRoleV100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F83FA9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RelationshipWithPatient</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5312D8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AAC5022"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40"/>
    </w:tbl>
    <w:p w14:paraId="36C276BA" w14:textId="77777777" w:rsidR="00DE52FD" w:rsidRDefault="00DE52FD" w:rsidP="00DE52FD">
      <w:pPr>
        <w:rPr>
          <w:rFonts w:ascii="Times New Roman" w:eastAsia="Times New Roman" w:hAnsi="Times New Roman" w:cs="Times New Roman"/>
        </w:rPr>
      </w:pPr>
    </w:p>
    <w:bookmarkStart w:id="141" w:name="BKM_E7AACE1A_194B_4006_881E_9F216C4057E1"/>
    <w:p w14:paraId="5D519084" w14:textId="77777777" w:rsidR="00DE52FD" w:rsidRDefault="00DE52FD" w:rsidP="00DE52FD">
      <w:pPr>
        <w:pStyle w:val="Heading5"/>
        <w:rPr>
          <w:rFonts w:eastAsia="Times New Roman"/>
          <w:lang w:val="en-US"/>
        </w:rPr>
      </w:pPr>
      <w:r>
        <w:rPr>
          <w:b/>
          <w:bCs/>
          <w:i/>
          <w:iCs/>
          <w:sz w:val="20"/>
          <w:szCs w:val="20"/>
        </w:rPr>
        <w:lastRenderedPageBreak/>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WorkingPlaceName</w:t>
      </w:r>
      <w:r>
        <w:rPr>
          <w:b/>
          <w:bCs/>
          <w:i/>
          <w:iCs/>
          <w:sz w:val="20"/>
          <w:szCs w:val="20"/>
        </w:rPr>
        <w:fldChar w:fldCharType="end"/>
      </w:r>
      <w:r>
        <w:rPr>
          <w:rFonts w:eastAsia="Times New Roman"/>
        </w:rPr>
        <w:t xml:space="preserve"> - Darba vietas nosaukums </w:t>
      </w:r>
    </w:p>
    <w:p w14:paraId="1D21F4B8"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AB5E560"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AB431E5"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F2D65FE"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3BAEC479"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12865044" w14:textId="77777777" w:rsidTr="00B95D3A">
        <w:tc>
          <w:tcPr>
            <w:tcW w:w="3150" w:type="dxa"/>
            <w:tcBorders>
              <w:top w:val="single" w:sz="2" w:space="0" w:color="auto"/>
              <w:left w:val="single" w:sz="2" w:space="0" w:color="auto"/>
              <w:bottom w:val="single" w:sz="2" w:space="0" w:color="auto"/>
              <w:right w:val="single" w:sz="2" w:space="0" w:color="auto"/>
            </w:tcBorders>
          </w:tcPr>
          <w:p w14:paraId="2DEAF32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97F44F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Darba vietas nosaukums</w:t>
            </w:r>
            <w:r>
              <w:fldChar w:fldCharType="end"/>
            </w:r>
          </w:p>
        </w:tc>
      </w:tr>
      <w:tr w:rsidR="00DE52FD" w14:paraId="2982777E" w14:textId="77777777" w:rsidTr="00B95D3A">
        <w:tc>
          <w:tcPr>
            <w:tcW w:w="3150" w:type="dxa"/>
            <w:tcBorders>
              <w:top w:val="single" w:sz="2" w:space="0" w:color="auto"/>
              <w:left w:val="single" w:sz="2" w:space="0" w:color="auto"/>
              <w:bottom w:val="single" w:sz="2" w:space="0" w:color="auto"/>
              <w:right w:val="single" w:sz="2" w:space="0" w:color="auto"/>
            </w:tcBorders>
          </w:tcPr>
          <w:p w14:paraId="45C1F69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D1D563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name</w:t>
            </w:r>
            <w:r>
              <w:fldChar w:fldCharType="end"/>
            </w:r>
          </w:p>
        </w:tc>
      </w:tr>
    </w:tbl>
    <w:p w14:paraId="0D2EF6FE"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4A6DEE2"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DC6160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349289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8A745AD"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42904B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4BCED5AB" w14:textId="77777777" w:rsidTr="00B95D3A">
        <w:tc>
          <w:tcPr>
            <w:tcW w:w="3060" w:type="dxa"/>
            <w:tcBorders>
              <w:top w:val="single" w:sz="2" w:space="0" w:color="auto"/>
              <w:left w:val="single" w:sz="2" w:space="0" w:color="auto"/>
              <w:bottom w:val="single" w:sz="2" w:space="0" w:color="auto"/>
              <w:right w:val="single" w:sz="2" w:space="0" w:color="auto"/>
            </w:tcBorders>
          </w:tcPr>
          <w:p w14:paraId="40C16E5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PatientOrganizationV100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7B33C0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WorkingPlaceName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21391E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3D0C97F"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72"/>
      <w:bookmarkEnd w:id="120"/>
      <w:bookmarkEnd w:id="141"/>
    </w:tbl>
    <w:p w14:paraId="58E7D45D" w14:textId="77777777" w:rsidR="00DE52FD" w:rsidRDefault="00DE52FD" w:rsidP="00DE52FD">
      <w:pPr>
        <w:rPr>
          <w:rFonts w:ascii="Times New Roman" w:eastAsia="Times New Roman" w:hAnsi="Times New Roman" w:cs="Times New Roman"/>
        </w:rPr>
      </w:pPr>
    </w:p>
    <w:bookmarkStart w:id="142" w:name="BKM_B890CF98_0496_46e2_A1AB_7B04BCDAC47D"/>
    <w:p w14:paraId="50CAEC6B" w14:textId="77777777" w:rsidR="00DE52FD" w:rsidRDefault="00DE52FD" w:rsidP="00DE52FD">
      <w:pPr>
        <w:pStyle w:val="Heading3"/>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ImmunizationFactInfoTextV100</w:t>
      </w:r>
      <w:r>
        <w:rPr>
          <w:b/>
          <w:bCs w:val="0"/>
          <w:sz w:val="20"/>
          <w:szCs w:val="20"/>
        </w:rPr>
        <w:fldChar w:fldCharType="end"/>
      </w:r>
      <w:r>
        <w:rPr>
          <w:rFonts w:eastAsia="Times New Roman"/>
        </w:rPr>
        <w:t xml:space="preserve"> - </w:t>
      </w:r>
      <w:proofErr w:type="spellStart"/>
      <w:r>
        <w:rPr>
          <w:rFonts w:eastAsia="Times New Roman"/>
        </w:rPr>
        <w:t>Vakcinacijas</w:t>
      </w:r>
      <w:proofErr w:type="spellEnd"/>
      <w:r>
        <w:rPr>
          <w:rFonts w:eastAsia="Times New Roman"/>
        </w:rPr>
        <w:t xml:space="preserve"> fakta teksta </w:t>
      </w:r>
      <w:proofErr w:type="spellStart"/>
      <w:r>
        <w:rPr>
          <w:rFonts w:eastAsia="Times New Roman"/>
        </w:rPr>
        <w:t>informacija</w:t>
      </w:r>
      <w:proofErr w:type="spellEnd"/>
      <w:r>
        <w:rPr>
          <w:rFonts w:eastAsia="Times New Roman"/>
        </w:rPr>
        <w:t xml:space="preserve"> </w:t>
      </w:r>
    </w:p>
    <w:p w14:paraId="13DCAFA6"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«Section»</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44B2090"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70B3CAD"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12D0310"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56DB52FB"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4DA04F5" w14:textId="77777777" w:rsidTr="00B95D3A">
        <w:tc>
          <w:tcPr>
            <w:tcW w:w="3150" w:type="dxa"/>
            <w:tcBorders>
              <w:top w:val="single" w:sz="2" w:space="0" w:color="auto"/>
              <w:left w:val="single" w:sz="2" w:space="0" w:color="auto"/>
              <w:bottom w:val="single" w:sz="2" w:space="0" w:color="auto"/>
              <w:right w:val="single" w:sz="2" w:space="0" w:color="auto"/>
            </w:tcBorders>
          </w:tcPr>
          <w:p w14:paraId="45239C5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2320AE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Section</w:t>
            </w:r>
            <w:r>
              <w:fldChar w:fldCharType="end"/>
            </w:r>
          </w:p>
        </w:tc>
      </w:tr>
      <w:tr w:rsidR="00DE52FD" w14:paraId="619E312B" w14:textId="77777777" w:rsidTr="00B95D3A">
        <w:tc>
          <w:tcPr>
            <w:tcW w:w="3150" w:type="dxa"/>
            <w:tcBorders>
              <w:top w:val="single" w:sz="2" w:space="0" w:color="auto"/>
              <w:left w:val="single" w:sz="2" w:space="0" w:color="auto"/>
              <w:bottom w:val="single" w:sz="2" w:space="0" w:color="auto"/>
              <w:right w:val="single" w:sz="2" w:space="0" w:color="auto"/>
            </w:tcBorders>
          </w:tcPr>
          <w:p w14:paraId="4AFD033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7707DF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Vakcinacijas fakta teksta informacija</w:t>
            </w:r>
            <w:r>
              <w:fldChar w:fldCharType="end"/>
            </w:r>
          </w:p>
        </w:tc>
      </w:tr>
      <w:tr w:rsidR="00DE52FD" w14:paraId="7589BA37" w14:textId="77777777" w:rsidTr="00B95D3A">
        <w:tc>
          <w:tcPr>
            <w:tcW w:w="3150" w:type="dxa"/>
            <w:tcBorders>
              <w:top w:val="single" w:sz="2" w:space="0" w:color="auto"/>
              <w:left w:val="single" w:sz="2" w:space="0" w:color="auto"/>
              <w:bottom w:val="single" w:sz="2" w:space="0" w:color="auto"/>
              <w:right w:val="single" w:sz="2" w:space="0" w:color="auto"/>
            </w:tcBorders>
          </w:tcPr>
          <w:p w14:paraId="0CD12BC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F89D72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1.3.6.1.4.1.38760.1.2.2.170.1</w:t>
            </w:r>
          </w:p>
          <w:p w14:paraId="7610974F" w14:textId="77777777" w:rsidR="00DE52FD" w:rsidRDefault="00DE52FD" w:rsidP="00B95D3A">
            <w:pPr>
              <w:rPr>
                <w:rFonts w:ascii="Calibri" w:eastAsia="Times New Roman" w:hAnsi="Calibri" w:cs="Calibri"/>
              </w:rPr>
            </w:pPr>
            <w:r>
              <w:fldChar w:fldCharType="end"/>
            </w:r>
          </w:p>
        </w:tc>
      </w:tr>
    </w:tbl>
    <w:p w14:paraId="3FB9CE63"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D43A5FF"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62F6FE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74E5A74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94EE98B"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3624D7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AD08F8B" w14:textId="77777777" w:rsidTr="00B95D3A">
        <w:tc>
          <w:tcPr>
            <w:tcW w:w="3060" w:type="dxa"/>
            <w:tcBorders>
              <w:top w:val="single" w:sz="2" w:space="0" w:color="auto"/>
              <w:left w:val="single" w:sz="2" w:space="0" w:color="auto"/>
              <w:bottom w:val="single" w:sz="2" w:space="0" w:color="auto"/>
              <w:right w:val="single" w:sz="2" w:space="0" w:color="auto"/>
            </w:tcBorders>
          </w:tcPr>
          <w:p w14:paraId="274435E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ED59C8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ImmunizationFactInfoTextV100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3E332F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E284AF6"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C7B0024" w14:textId="77777777" w:rsidTr="00B95D3A">
        <w:tc>
          <w:tcPr>
            <w:tcW w:w="3060" w:type="dxa"/>
            <w:tcBorders>
              <w:top w:val="single" w:sz="2" w:space="0" w:color="auto"/>
              <w:left w:val="single" w:sz="2" w:space="0" w:color="auto"/>
              <w:bottom w:val="single" w:sz="2" w:space="0" w:color="auto"/>
              <w:right w:val="single" w:sz="2" w:space="0" w:color="auto"/>
            </w:tcBorders>
          </w:tcPr>
          <w:p w14:paraId="7E1F889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ImmunizationFactInfoTextV100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AC89C9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ImmunizationFactDescriptionV100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D2C377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4592F5E"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05C13A80" w14:textId="77777777" w:rsidR="00DE52FD" w:rsidRDefault="00DE52FD" w:rsidP="00DE52FD">
      <w:pPr>
        <w:rPr>
          <w:rFonts w:ascii="Times New Roman" w:eastAsia="Times New Roman" w:hAnsi="Times New Roman" w:cs="Times New Roman"/>
        </w:rPr>
      </w:pPr>
      <w:bookmarkStart w:id="143" w:name="BKM_8EB00B64_44B1_43a4_97D2_99BAABD68F32"/>
    </w:p>
    <w:p w14:paraId="60EDF6AC"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ImmunizationFactInfoTextV100</w:t>
      </w:r>
      <w:r>
        <w:rPr>
          <w:rFonts w:ascii="Calibri" w:eastAsia="Times New Roman" w:hAnsi="Calibri" w:cs="Calibri"/>
          <w:b/>
          <w:bCs/>
        </w:rPr>
        <w:fldChar w:fldCharType="end"/>
      </w:r>
    </w:p>
    <w:p w14:paraId="241D0AD7"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0935923B" w14:textId="3C5F7B8D" w:rsidR="00DE52FD" w:rsidRDefault="00DE52FD" w:rsidP="00DE52FD">
      <w:pPr>
        <w:jc w:val="center"/>
        <w:rPr>
          <w:rFonts w:ascii="Calibri" w:eastAsia="Times New Roman" w:hAnsi="Calibri" w:cs="Calibri"/>
          <w:lang w:val="en-US"/>
        </w:rPr>
      </w:pPr>
      <w:r>
        <w:rPr>
          <w:noProof/>
          <w:lang w:eastAsia="lv-LV"/>
        </w:rPr>
        <w:drawing>
          <wp:inline distT="0" distB="0" distL="0" distR="0" wp14:anchorId="48C2394F" wp14:editId="45F3FDE1">
            <wp:extent cx="4850130" cy="1009650"/>
            <wp:effectExtent l="0" t="0" r="7620" b="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4850130" cy="1009650"/>
                    </a:xfrm>
                    <a:prstGeom prst="rect">
                      <a:avLst/>
                    </a:prstGeom>
                    <a:noFill/>
                    <a:ln>
                      <a:noFill/>
                    </a:ln>
                  </pic:spPr>
                </pic:pic>
              </a:graphicData>
            </a:graphic>
          </wp:inline>
        </w:drawing>
      </w:r>
    </w:p>
    <w:p w14:paraId="673796C8"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11. attēls</w:t>
      </w:r>
    </w:p>
    <w:p w14:paraId="5AA05D15"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143"/>
    </w:p>
    <w:bookmarkStart w:id="144" w:name="BKM_6F92AA01_6497_44e3_8A92_C8F5D4CA6782"/>
    <w:p w14:paraId="551FD415"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ImmunizationFactDescriptionV100</w:t>
      </w:r>
      <w:r>
        <w:rPr>
          <w:b/>
          <w:bCs w:val="0"/>
          <w:sz w:val="20"/>
          <w:szCs w:val="20"/>
        </w:rPr>
        <w:fldChar w:fldCharType="end"/>
      </w:r>
      <w:r>
        <w:rPr>
          <w:rFonts w:eastAsia="Times New Roman"/>
        </w:rPr>
        <w:t xml:space="preserve"> - </w:t>
      </w:r>
      <w:proofErr w:type="spellStart"/>
      <w:r>
        <w:rPr>
          <w:rFonts w:eastAsia="Times New Roman"/>
        </w:rPr>
        <w:t>Vakcinacijas</w:t>
      </w:r>
      <w:proofErr w:type="spellEnd"/>
      <w:r>
        <w:rPr>
          <w:rFonts w:eastAsia="Times New Roman"/>
        </w:rPr>
        <w:t xml:space="preserve"> fakta apraksts </w:t>
      </w:r>
    </w:p>
    <w:p w14:paraId="41180138"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50F3A825"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127B2E9A"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E867560"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7751A6DC"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06AA473" w14:textId="77777777" w:rsidTr="00B95D3A">
        <w:tc>
          <w:tcPr>
            <w:tcW w:w="3150" w:type="dxa"/>
            <w:tcBorders>
              <w:top w:val="single" w:sz="2" w:space="0" w:color="auto"/>
              <w:left w:val="single" w:sz="2" w:space="0" w:color="auto"/>
              <w:bottom w:val="single" w:sz="2" w:space="0" w:color="auto"/>
              <w:right w:val="single" w:sz="2" w:space="0" w:color="auto"/>
            </w:tcBorders>
          </w:tcPr>
          <w:p w14:paraId="1AB773F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AE93A3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626973C7" w14:textId="77777777" w:rsidTr="00B95D3A">
        <w:tc>
          <w:tcPr>
            <w:tcW w:w="3150" w:type="dxa"/>
            <w:tcBorders>
              <w:top w:val="single" w:sz="2" w:space="0" w:color="auto"/>
              <w:left w:val="single" w:sz="2" w:space="0" w:color="auto"/>
              <w:bottom w:val="single" w:sz="2" w:space="0" w:color="auto"/>
              <w:right w:val="single" w:sz="2" w:space="0" w:color="auto"/>
            </w:tcBorders>
          </w:tcPr>
          <w:p w14:paraId="0633952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3EE276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Vakcinacijas fakta apraksts</w:t>
            </w:r>
            <w:r>
              <w:fldChar w:fldCharType="end"/>
            </w:r>
          </w:p>
        </w:tc>
      </w:tr>
      <w:tr w:rsidR="00DE52FD" w14:paraId="3E16AAD3" w14:textId="77777777" w:rsidTr="00B95D3A">
        <w:tc>
          <w:tcPr>
            <w:tcW w:w="3150" w:type="dxa"/>
            <w:tcBorders>
              <w:top w:val="single" w:sz="2" w:space="0" w:color="auto"/>
              <w:left w:val="single" w:sz="2" w:space="0" w:color="auto"/>
              <w:bottom w:val="single" w:sz="2" w:space="0" w:color="auto"/>
              <w:right w:val="single" w:sz="2" w:space="0" w:color="auto"/>
            </w:tcBorders>
          </w:tcPr>
          <w:p w14:paraId="028B745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AFAAEF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1.3.6.1.4.1.38760.1.2.3.1075.1</w:t>
            </w:r>
            <w:r>
              <w:fldChar w:fldCharType="end"/>
            </w:r>
          </w:p>
        </w:tc>
      </w:tr>
    </w:tbl>
    <w:p w14:paraId="06A42584"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E2575DA"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623FE9A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48F3AE6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7771749"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EC5323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662B88CB" w14:textId="77777777" w:rsidTr="00B95D3A">
        <w:tc>
          <w:tcPr>
            <w:tcW w:w="3060" w:type="dxa"/>
            <w:tcBorders>
              <w:top w:val="single" w:sz="2" w:space="0" w:color="auto"/>
              <w:left w:val="single" w:sz="2" w:space="0" w:color="auto"/>
              <w:bottom w:val="single" w:sz="2" w:space="0" w:color="auto"/>
              <w:right w:val="single" w:sz="2" w:space="0" w:color="auto"/>
            </w:tcBorders>
          </w:tcPr>
          <w:p w14:paraId="6E26F34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ImmunizationFactDescriptionV100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750B94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ImmunizationFactTextValue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EE0864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68C0F16"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683EF037" w14:textId="77777777" w:rsidTr="00B95D3A">
        <w:tc>
          <w:tcPr>
            <w:tcW w:w="3060" w:type="dxa"/>
            <w:tcBorders>
              <w:top w:val="single" w:sz="2" w:space="0" w:color="auto"/>
              <w:left w:val="single" w:sz="2" w:space="0" w:color="auto"/>
              <w:bottom w:val="single" w:sz="2" w:space="0" w:color="auto"/>
              <w:right w:val="single" w:sz="2" w:space="0" w:color="auto"/>
            </w:tcBorders>
          </w:tcPr>
          <w:p w14:paraId="2F2BD0B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ImmunizationFactInfoTextV100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EF3488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ImmunizationFactDescriptionV100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631945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715BEA2"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44"/>
    </w:tbl>
    <w:p w14:paraId="519263FE" w14:textId="77777777" w:rsidR="00DE52FD" w:rsidRDefault="00DE52FD" w:rsidP="00DE52FD">
      <w:pPr>
        <w:rPr>
          <w:rFonts w:ascii="Times New Roman" w:eastAsia="Times New Roman" w:hAnsi="Times New Roman" w:cs="Times New Roman"/>
        </w:rPr>
      </w:pPr>
    </w:p>
    <w:bookmarkStart w:id="145" w:name="BKM_C57EB81B_6209_4d12_A26D_9E85502EBD09"/>
    <w:p w14:paraId="7812E455"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ImmunizationFactTextValue</w:t>
      </w:r>
      <w:r>
        <w:rPr>
          <w:b/>
          <w:bCs w:val="0"/>
          <w:sz w:val="20"/>
          <w:szCs w:val="20"/>
        </w:rPr>
        <w:fldChar w:fldCharType="end"/>
      </w:r>
      <w:r>
        <w:rPr>
          <w:rFonts w:eastAsia="Times New Roman"/>
        </w:rPr>
        <w:t xml:space="preserve"> - </w:t>
      </w:r>
      <w:proofErr w:type="spellStart"/>
      <w:r>
        <w:rPr>
          <w:rFonts w:eastAsia="Times New Roman"/>
        </w:rPr>
        <w:t>Vakcinacijas</w:t>
      </w:r>
      <w:proofErr w:type="spellEnd"/>
      <w:r>
        <w:rPr>
          <w:rFonts w:eastAsia="Times New Roman"/>
        </w:rPr>
        <w:t xml:space="preserve"> fakts </w:t>
      </w:r>
    </w:p>
    <w:p w14:paraId="07CE81A6"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8507F05"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6F573608"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325A1C1" w14:textId="77777777" w:rsidR="00DE52FD" w:rsidRDefault="00DE52FD" w:rsidP="00B95D3A">
            <w:pPr>
              <w:rPr>
                <w:rFonts w:ascii="Calibri" w:eastAsia="Times New Roman" w:hAnsi="Calibri" w:cs="Calibri"/>
                <w:b/>
                <w:bCs/>
              </w:rPr>
            </w:pPr>
            <w:r>
              <w:rPr>
                <w:rFonts w:ascii="Calibri" w:eastAsia="Times New Roman" w:hAnsi="Calibri" w:cs="Calibri"/>
                <w:b/>
                <w:bCs/>
              </w:rPr>
              <w:lastRenderedPageBreak/>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35BB5922"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8A20912" w14:textId="77777777" w:rsidTr="00B95D3A">
        <w:tc>
          <w:tcPr>
            <w:tcW w:w="3150" w:type="dxa"/>
            <w:tcBorders>
              <w:top w:val="single" w:sz="2" w:space="0" w:color="auto"/>
              <w:left w:val="single" w:sz="2" w:space="0" w:color="auto"/>
              <w:bottom w:val="single" w:sz="2" w:space="0" w:color="auto"/>
              <w:right w:val="single" w:sz="2" w:space="0" w:color="auto"/>
            </w:tcBorders>
          </w:tcPr>
          <w:p w14:paraId="7FC0B21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E7CE67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Vakcinacijas fakts</w:t>
            </w:r>
            <w:r>
              <w:fldChar w:fldCharType="end"/>
            </w:r>
          </w:p>
        </w:tc>
      </w:tr>
      <w:tr w:rsidR="00DE52FD" w14:paraId="6E03103B" w14:textId="77777777" w:rsidTr="00B95D3A">
        <w:tc>
          <w:tcPr>
            <w:tcW w:w="3150" w:type="dxa"/>
            <w:tcBorders>
              <w:top w:val="single" w:sz="2" w:space="0" w:color="auto"/>
              <w:left w:val="single" w:sz="2" w:space="0" w:color="auto"/>
              <w:bottom w:val="single" w:sz="2" w:space="0" w:color="auto"/>
              <w:right w:val="single" w:sz="2" w:space="0" w:color="auto"/>
            </w:tcBorders>
          </w:tcPr>
          <w:p w14:paraId="3B42C6F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BD7B9E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value</w:t>
            </w:r>
            <w:r>
              <w:fldChar w:fldCharType="end"/>
            </w:r>
          </w:p>
        </w:tc>
      </w:tr>
      <w:tr w:rsidR="00DE52FD" w14:paraId="6D6593AE" w14:textId="77777777" w:rsidTr="00B95D3A">
        <w:tc>
          <w:tcPr>
            <w:tcW w:w="3150" w:type="dxa"/>
            <w:tcBorders>
              <w:top w:val="single" w:sz="2" w:space="0" w:color="auto"/>
              <w:left w:val="single" w:sz="2" w:space="0" w:color="auto"/>
              <w:bottom w:val="single" w:sz="2" w:space="0" w:color="auto"/>
              <w:right w:val="single" w:sz="2" w:space="0" w:color="auto"/>
            </w:tcBorders>
          </w:tcPr>
          <w:p w14:paraId="06928E5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F6A55A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ED</w:t>
            </w:r>
            <w:r>
              <w:fldChar w:fldCharType="end"/>
            </w:r>
          </w:p>
        </w:tc>
      </w:tr>
    </w:tbl>
    <w:p w14:paraId="6CDF5F23"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CB826C3"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051B55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69A63BD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952AFA0"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428650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CF7525F" w14:textId="77777777" w:rsidTr="00B95D3A">
        <w:tc>
          <w:tcPr>
            <w:tcW w:w="3060" w:type="dxa"/>
            <w:tcBorders>
              <w:top w:val="single" w:sz="2" w:space="0" w:color="auto"/>
              <w:left w:val="single" w:sz="2" w:space="0" w:color="auto"/>
              <w:bottom w:val="single" w:sz="2" w:space="0" w:color="auto"/>
              <w:right w:val="single" w:sz="2" w:space="0" w:color="auto"/>
            </w:tcBorders>
          </w:tcPr>
          <w:p w14:paraId="3FB3FEA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ImmunizationFactDescriptionV100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73D113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ImmunizationFactTextValue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CCABFA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9264A26"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42"/>
      <w:bookmarkEnd w:id="145"/>
    </w:tbl>
    <w:p w14:paraId="571FD3B0" w14:textId="77777777" w:rsidR="00DE52FD" w:rsidRDefault="00DE52FD" w:rsidP="00DE52FD">
      <w:pPr>
        <w:rPr>
          <w:rFonts w:ascii="Times New Roman" w:eastAsia="Times New Roman" w:hAnsi="Times New Roman" w:cs="Times New Roman"/>
        </w:rPr>
      </w:pPr>
    </w:p>
    <w:bookmarkStart w:id="146" w:name="BKM_E33FAF75_D96D_42b7_B87F_7C237E284A0E"/>
    <w:p w14:paraId="7B08E438" w14:textId="77777777" w:rsidR="00DE52FD" w:rsidRDefault="00DE52FD" w:rsidP="00DE52FD">
      <w:pPr>
        <w:pStyle w:val="Heading3"/>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IssuedDocumentsTextV100</w:t>
      </w:r>
      <w:r>
        <w:rPr>
          <w:b/>
          <w:bCs w:val="0"/>
          <w:sz w:val="20"/>
          <w:szCs w:val="20"/>
        </w:rPr>
        <w:fldChar w:fldCharType="end"/>
      </w:r>
      <w:r>
        <w:rPr>
          <w:rFonts w:eastAsia="Times New Roman"/>
        </w:rPr>
        <w:t xml:space="preserve"> - Izdotie dokumenti </w:t>
      </w:r>
    </w:p>
    <w:p w14:paraId="1F283E05"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65DFFB17"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1A4836EF"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CB080D0"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7A4A9522"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6B285446" w14:textId="77777777" w:rsidTr="00B95D3A">
        <w:tc>
          <w:tcPr>
            <w:tcW w:w="3150" w:type="dxa"/>
            <w:tcBorders>
              <w:top w:val="single" w:sz="2" w:space="0" w:color="auto"/>
              <w:left w:val="single" w:sz="2" w:space="0" w:color="auto"/>
              <w:bottom w:val="single" w:sz="2" w:space="0" w:color="auto"/>
              <w:right w:val="single" w:sz="2" w:space="0" w:color="auto"/>
            </w:tcBorders>
          </w:tcPr>
          <w:p w14:paraId="5F7032C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E59193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Section</w:t>
            </w:r>
            <w:r>
              <w:fldChar w:fldCharType="end"/>
            </w:r>
          </w:p>
        </w:tc>
      </w:tr>
      <w:tr w:rsidR="00DE52FD" w14:paraId="14DD0B79" w14:textId="77777777" w:rsidTr="00B95D3A">
        <w:tc>
          <w:tcPr>
            <w:tcW w:w="3150" w:type="dxa"/>
            <w:tcBorders>
              <w:top w:val="single" w:sz="2" w:space="0" w:color="auto"/>
              <w:left w:val="single" w:sz="2" w:space="0" w:color="auto"/>
              <w:bottom w:val="single" w:sz="2" w:space="0" w:color="auto"/>
              <w:right w:val="single" w:sz="2" w:space="0" w:color="auto"/>
            </w:tcBorders>
          </w:tcPr>
          <w:p w14:paraId="0535FBC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3093FB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Izdotie dokumenti</w:t>
            </w:r>
            <w:r>
              <w:fldChar w:fldCharType="end"/>
            </w:r>
          </w:p>
        </w:tc>
      </w:tr>
      <w:tr w:rsidR="00DE52FD" w14:paraId="12955D06" w14:textId="77777777" w:rsidTr="00B95D3A">
        <w:tc>
          <w:tcPr>
            <w:tcW w:w="3150" w:type="dxa"/>
            <w:tcBorders>
              <w:top w:val="single" w:sz="2" w:space="0" w:color="auto"/>
              <w:left w:val="single" w:sz="2" w:space="0" w:color="auto"/>
              <w:bottom w:val="single" w:sz="2" w:space="0" w:color="auto"/>
              <w:right w:val="single" w:sz="2" w:space="0" w:color="auto"/>
            </w:tcBorders>
          </w:tcPr>
          <w:p w14:paraId="7F0DCDD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F9E9A6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1.3.6.1.4.1.38760.1.2.2.163.1</w:t>
            </w:r>
            <w:r>
              <w:fldChar w:fldCharType="end"/>
            </w:r>
          </w:p>
        </w:tc>
      </w:tr>
    </w:tbl>
    <w:p w14:paraId="071E643C"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6B842792"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3F7F5F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4AA4BA7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C92FD24"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E061C9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94E2748" w14:textId="77777777" w:rsidTr="00B95D3A">
        <w:tc>
          <w:tcPr>
            <w:tcW w:w="3060" w:type="dxa"/>
            <w:tcBorders>
              <w:top w:val="single" w:sz="2" w:space="0" w:color="auto"/>
              <w:left w:val="single" w:sz="2" w:space="0" w:color="auto"/>
              <w:bottom w:val="single" w:sz="2" w:space="0" w:color="auto"/>
              <w:right w:val="single" w:sz="2" w:space="0" w:color="auto"/>
            </w:tcBorders>
          </w:tcPr>
          <w:p w14:paraId="47EEEDE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4294CB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IssuedDocumentsTextV100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F71299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354DA7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36456E01" w14:textId="77777777" w:rsidTr="00B95D3A">
        <w:tc>
          <w:tcPr>
            <w:tcW w:w="3060" w:type="dxa"/>
            <w:tcBorders>
              <w:top w:val="single" w:sz="2" w:space="0" w:color="auto"/>
              <w:left w:val="single" w:sz="2" w:space="0" w:color="auto"/>
              <w:bottom w:val="single" w:sz="2" w:space="0" w:color="auto"/>
              <w:right w:val="single" w:sz="2" w:space="0" w:color="auto"/>
            </w:tcBorders>
          </w:tcPr>
          <w:p w14:paraId="1645A80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IssuedDocumentsTextV100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94C219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IssuedDocumentDescriptionV100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8B03EF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C6B9525"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2099F3BB" w14:textId="77777777" w:rsidR="00DE52FD" w:rsidRDefault="00DE52FD" w:rsidP="00DE52FD">
      <w:pPr>
        <w:rPr>
          <w:rFonts w:ascii="Times New Roman" w:eastAsia="Times New Roman" w:hAnsi="Times New Roman" w:cs="Times New Roman"/>
        </w:rPr>
      </w:pPr>
      <w:bookmarkStart w:id="147" w:name="BKM_A094DA56_69D4_4689_BA14_83735C680067"/>
    </w:p>
    <w:p w14:paraId="4D281ED4"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IssuedDocuments</w:t>
      </w:r>
      <w:r>
        <w:rPr>
          <w:rFonts w:ascii="Calibri" w:eastAsia="Times New Roman" w:hAnsi="Calibri" w:cs="Calibri"/>
          <w:b/>
          <w:bCs/>
        </w:rPr>
        <w:fldChar w:fldCharType="end"/>
      </w:r>
    </w:p>
    <w:p w14:paraId="17339950"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318D53ED" w14:textId="60EC5E33" w:rsidR="00DE52FD" w:rsidRDefault="00DE52FD" w:rsidP="00DE52FD">
      <w:pPr>
        <w:jc w:val="center"/>
        <w:rPr>
          <w:rFonts w:ascii="Calibri" w:eastAsia="Times New Roman" w:hAnsi="Calibri" w:cs="Calibri"/>
          <w:lang w:val="en-US"/>
        </w:rPr>
      </w:pPr>
      <w:r>
        <w:rPr>
          <w:noProof/>
          <w:lang w:eastAsia="lv-LV"/>
        </w:rPr>
        <w:drawing>
          <wp:inline distT="0" distB="0" distL="0" distR="0" wp14:anchorId="5E1D6191" wp14:editId="3EA87DBC">
            <wp:extent cx="4879340" cy="1002030"/>
            <wp:effectExtent l="0" t="0" r="0" b="762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4879340" cy="1002030"/>
                    </a:xfrm>
                    <a:prstGeom prst="rect">
                      <a:avLst/>
                    </a:prstGeom>
                    <a:noFill/>
                    <a:ln>
                      <a:noFill/>
                    </a:ln>
                  </pic:spPr>
                </pic:pic>
              </a:graphicData>
            </a:graphic>
          </wp:inline>
        </w:drawing>
      </w:r>
    </w:p>
    <w:p w14:paraId="15D977FA"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12. attēls</w:t>
      </w:r>
    </w:p>
    <w:p w14:paraId="52DC733B"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147"/>
    </w:p>
    <w:bookmarkStart w:id="148" w:name="BKM_7CFAFB8F_195D_45f9_BD11_2EEA25C7D24D"/>
    <w:p w14:paraId="6E3D8E39"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IssuedDocumentDescriptionV100</w:t>
      </w:r>
      <w:r>
        <w:rPr>
          <w:b/>
          <w:bCs w:val="0"/>
          <w:sz w:val="20"/>
          <w:szCs w:val="20"/>
        </w:rPr>
        <w:fldChar w:fldCharType="end"/>
      </w:r>
      <w:r>
        <w:rPr>
          <w:rFonts w:eastAsia="Times New Roman"/>
        </w:rPr>
        <w:t xml:space="preserve"> - Izdotā dokumenta apraksts </w:t>
      </w:r>
    </w:p>
    <w:p w14:paraId="4A862135"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6B4DBE0"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76829999"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3363F040"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C0492DB"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47EF1B3D" w14:textId="77777777" w:rsidTr="00B95D3A">
        <w:tc>
          <w:tcPr>
            <w:tcW w:w="3150" w:type="dxa"/>
            <w:tcBorders>
              <w:top w:val="single" w:sz="2" w:space="0" w:color="auto"/>
              <w:left w:val="single" w:sz="2" w:space="0" w:color="auto"/>
              <w:bottom w:val="single" w:sz="2" w:space="0" w:color="auto"/>
              <w:right w:val="single" w:sz="2" w:space="0" w:color="auto"/>
            </w:tcBorders>
          </w:tcPr>
          <w:p w14:paraId="0B4B6BB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76FD29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1F85FD46" w14:textId="77777777" w:rsidTr="00B95D3A">
        <w:tc>
          <w:tcPr>
            <w:tcW w:w="3150" w:type="dxa"/>
            <w:tcBorders>
              <w:top w:val="single" w:sz="2" w:space="0" w:color="auto"/>
              <w:left w:val="single" w:sz="2" w:space="0" w:color="auto"/>
              <w:bottom w:val="single" w:sz="2" w:space="0" w:color="auto"/>
              <w:right w:val="single" w:sz="2" w:space="0" w:color="auto"/>
            </w:tcBorders>
          </w:tcPr>
          <w:p w14:paraId="3AF4BCF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A02265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Izdotā dokumenta apraksts</w:t>
            </w:r>
            <w:r>
              <w:fldChar w:fldCharType="end"/>
            </w:r>
          </w:p>
        </w:tc>
      </w:tr>
      <w:tr w:rsidR="00DE52FD" w14:paraId="090DD01B" w14:textId="77777777" w:rsidTr="00B95D3A">
        <w:tc>
          <w:tcPr>
            <w:tcW w:w="3150" w:type="dxa"/>
            <w:tcBorders>
              <w:top w:val="single" w:sz="2" w:space="0" w:color="auto"/>
              <w:left w:val="single" w:sz="2" w:space="0" w:color="auto"/>
              <w:bottom w:val="single" w:sz="2" w:space="0" w:color="auto"/>
              <w:right w:val="single" w:sz="2" w:space="0" w:color="auto"/>
            </w:tcBorders>
          </w:tcPr>
          <w:p w14:paraId="7252313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636A2B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1.3.6.1.4.1.38760.1.2.3.1067.1</w:t>
            </w:r>
            <w:r>
              <w:fldChar w:fldCharType="end"/>
            </w:r>
          </w:p>
        </w:tc>
      </w:tr>
    </w:tbl>
    <w:p w14:paraId="71F54C0F"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4A72CAA1"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6A73DAC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799BE8F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D45372D"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362A57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7827D099" w14:textId="77777777" w:rsidTr="00B95D3A">
        <w:tc>
          <w:tcPr>
            <w:tcW w:w="3060" w:type="dxa"/>
            <w:tcBorders>
              <w:top w:val="single" w:sz="2" w:space="0" w:color="auto"/>
              <w:left w:val="single" w:sz="2" w:space="0" w:color="auto"/>
              <w:bottom w:val="single" w:sz="2" w:space="0" w:color="auto"/>
              <w:right w:val="single" w:sz="2" w:space="0" w:color="auto"/>
            </w:tcBorders>
          </w:tcPr>
          <w:p w14:paraId="30D45AC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IssuedDocumentDescriptionV100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DAA76E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IssuedDocumentDescriptionValue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FA05F1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66E14F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6888EE2F" w14:textId="77777777" w:rsidTr="00B95D3A">
        <w:tc>
          <w:tcPr>
            <w:tcW w:w="3060" w:type="dxa"/>
            <w:tcBorders>
              <w:top w:val="single" w:sz="2" w:space="0" w:color="auto"/>
              <w:left w:val="single" w:sz="2" w:space="0" w:color="auto"/>
              <w:bottom w:val="single" w:sz="2" w:space="0" w:color="auto"/>
              <w:right w:val="single" w:sz="2" w:space="0" w:color="auto"/>
            </w:tcBorders>
          </w:tcPr>
          <w:p w14:paraId="2A7A81A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IssuedDocumentsTextV100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8CDD30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IssuedDocumentDescriptionV100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B2616E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F486CF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48"/>
    </w:tbl>
    <w:p w14:paraId="68267297" w14:textId="77777777" w:rsidR="00DE52FD" w:rsidRDefault="00DE52FD" w:rsidP="00DE52FD">
      <w:pPr>
        <w:rPr>
          <w:rFonts w:ascii="Times New Roman" w:eastAsia="Times New Roman" w:hAnsi="Times New Roman" w:cs="Times New Roman"/>
        </w:rPr>
      </w:pPr>
    </w:p>
    <w:bookmarkStart w:id="149" w:name="BKM_BE0032AF_D9CC_41e1_81B3_40A1A4DFCBCC"/>
    <w:p w14:paraId="2606EBD1"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IssuedDocumentDescriptionValue</w:t>
      </w:r>
      <w:r>
        <w:rPr>
          <w:b/>
          <w:bCs w:val="0"/>
          <w:sz w:val="20"/>
          <w:szCs w:val="20"/>
        </w:rPr>
        <w:fldChar w:fldCharType="end"/>
      </w:r>
      <w:r>
        <w:rPr>
          <w:rFonts w:eastAsia="Times New Roman"/>
        </w:rPr>
        <w:t xml:space="preserve"> - Izdotā dokumenta apraksts </w:t>
      </w:r>
    </w:p>
    <w:p w14:paraId="7291660C"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F04D23E"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229F39E8"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07028658"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06E88E14"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43B20F2A" w14:textId="77777777" w:rsidTr="00B95D3A">
        <w:tc>
          <w:tcPr>
            <w:tcW w:w="3150" w:type="dxa"/>
            <w:tcBorders>
              <w:top w:val="single" w:sz="2" w:space="0" w:color="auto"/>
              <w:left w:val="single" w:sz="2" w:space="0" w:color="auto"/>
              <w:bottom w:val="single" w:sz="2" w:space="0" w:color="auto"/>
              <w:right w:val="single" w:sz="2" w:space="0" w:color="auto"/>
            </w:tcBorders>
          </w:tcPr>
          <w:p w14:paraId="517D4C4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EE509B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Izdotā dokumenta apraksts</w:t>
            </w:r>
            <w:r>
              <w:fldChar w:fldCharType="end"/>
            </w:r>
          </w:p>
        </w:tc>
      </w:tr>
      <w:tr w:rsidR="00DE52FD" w14:paraId="7924E437" w14:textId="77777777" w:rsidTr="00B95D3A">
        <w:tc>
          <w:tcPr>
            <w:tcW w:w="3150" w:type="dxa"/>
            <w:tcBorders>
              <w:top w:val="single" w:sz="2" w:space="0" w:color="auto"/>
              <w:left w:val="single" w:sz="2" w:space="0" w:color="auto"/>
              <w:bottom w:val="single" w:sz="2" w:space="0" w:color="auto"/>
              <w:right w:val="single" w:sz="2" w:space="0" w:color="auto"/>
            </w:tcBorders>
          </w:tcPr>
          <w:p w14:paraId="20FC90C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44A156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value</w:t>
            </w:r>
            <w:r>
              <w:fldChar w:fldCharType="end"/>
            </w:r>
          </w:p>
        </w:tc>
      </w:tr>
      <w:tr w:rsidR="00DE52FD" w14:paraId="69C5430F" w14:textId="77777777" w:rsidTr="00B95D3A">
        <w:tc>
          <w:tcPr>
            <w:tcW w:w="3150" w:type="dxa"/>
            <w:tcBorders>
              <w:top w:val="single" w:sz="2" w:space="0" w:color="auto"/>
              <w:left w:val="single" w:sz="2" w:space="0" w:color="auto"/>
              <w:bottom w:val="single" w:sz="2" w:space="0" w:color="auto"/>
              <w:right w:val="single" w:sz="2" w:space="0" w:color="auto"/>
            </w:tcBorders>
          </w:tcPr>
          <w:p w14:paraId="17540838" w14:textId="77777777" w:rsidR="00DE52FD" w:rsidRDefault="00DE52FD" w:rsidP="00B95D3A">
            <w:pPr>
              <w:rPr>
                <w:rFonts w:ascii="Calibri" w:eastAsia="Times New Roman" w:hAnsi="Calibri" w:cs="Calibri"/>
              </w:rPr>
            </w:pPr>
            <w:r>
              <w:lastRenderedPageBreak/>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DCC181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ED</w:t>
            </w:r>
            <w:r>
              <w:fldChar w:fldCharType="end"/>
            </w:r>
          </w:p>
        </w:tc>
      </w:tr>
    </w:tbl>
    <w:p w14:paraId="4FAA7755"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A7A9275"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9B0CC6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6E9E3AB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73EB01B"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AF6D5F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42621647" w14:textId="77777777" w:rsidTr="00B95D3A">
        <w:tc>
          <w:tcPr>
            <w:tcW w:w="3060" w:type="dxa"/>
            <w:tcBorders>
              <w:top w:val="single" w:sz="2" w:space="0" w:color="auto"/>
              <w:left w:val="single" w:sz="2" w:space="0" w:color="auto"/>
              <w:bottom w:val="single" w:sz="2" w:space="0" w:color="auto"/>
              <w:right w:val="single" w:sz="2" w:space="0" w:color="auto"/>
            </w:tcBorders>
          </w:tcPr>
          <w:p w14:paraId="4B5181C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IssuedDocumentDescriptionV100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0EC58B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IssuedDocumentDescriptionValue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614C29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5791D33"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46"/>
      <w:bookmarkEnd w:id="149"/>
    </w:tbl>
    <w:p w14:paraId="47FD793C" w14:textId="77777777" w:rsidR="00DE52FD" w:rsidRDefault="00DE52FD" w:rsidP="00DE52FD">
      <w:pPr>
        <w:rPr>
          <w:rFonts w:ascii="Times New Roman" w:eastAsia="Times New Roman" w:hAnsi="Times New Roman" w:cs="Times New Roman"/>
        </w:rPr>
      </w:pPr>
    </w:p>
    <w:bookmarkStart w:id="150" w:name="BKM_5AE06411_885C_4659_807E_224061DBC514"/>
    <w:p w14:paraId="6220CBA9" w14:textId="77777777" w:rsidR="00DE52FD" w:rsidRDefault="00DE52FD" w:rsidP="00DE52FD">
      <w:pPr>
        <w:pStyle w:val="Heading3"/>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PatientTreatmentSummaryTextV100</w:t>
      </w:r>
      <w:r>
        <w:rPr>
          <w:b/>
          <w:bCs w:val="0"/>
          <w:sz w:val="20"/>
          <w:szCs w:val="20"/>
        </w:rPr>
        <w:fldChar w:fldCharType="end"/>
      </w:r>
      <w:r>
        <w:rPr>
          <w:rFonts w:eastAsia="Times New Roman"/>
        </w:rPr>
        <w:t xml:space="preserve"> - Pacienta ārstēšanas kopsavilkums </w:t>
      </w:r>
    </w:p>
    <w:p w14:paraId="1F31FC92"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5BB32F46"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1899B620"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04298027"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472604FA"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76485390" w14:textId="77777777" w:rsidTr="00B95D3A">
        <w:tc>
          <w:tcPr>
            <w:tcW w:w="3150" w:type="dxa"/>
            <w:tcBorders>
              <w:top w:val="single" w:sz="2" w:space="0" w:color="auto"/>
              <w:left w:val="single" w:sz="2" w:space="0" w:color="auto"/>
              <w:bottom w:val="single" w:sz="2" w:space="0" w:color="auto"/>
              <w:right w:val="single" w:sz="2" w:space="0" w:color="auto"/>
            </w:tcBorders>
          </w:tcPr>
          <w:p w14:paraId="5BECB22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27B7BC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Section</w:t>
            </w:r>
            <w:r>
              <w:fldChar w:fldCharType="end"/>
            </w:r>
          </w:p>
        </w:tc>
      </w:tr>
      <w:tr w:rsidR="00DE52FD" w14:paraId="14B6CEA9" w14:textId="77777777" w:rsidTr="00B95D3A">
        <w:tc>
          <w:tcPr>
            <w:tcW w:w="3150" w:type="dxa"/>
            <w:tcBorders>
              <w:top w:val="single" w:sz="2" w:space="0" w:color="auto"/>
              <w:left w:val="single" w:sz="2" w:space="0" w:color="auto"/>
              <w:bottom w:val="single" w:sz="2" w:space="0" w:color="auto"/>
              <w:right w:val="single" w:sz="2" w:space="0" w:color="auto"/>
            </w:tcBorders>
          </w:tcPr>
          <w:p w14:paraId="4FBAA61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6826DB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Pacienta ārstēšanas kopsavilkums</w:t>
            </w:r>
            <w:r>
              <w:fldChar w:fldCharType="end"/>
            </w:r>
          </w:p>
        </w:tc>
      </w:tr>
      <w:tr w:rsidR="00DE52FD" w14:paraId="6B0A9655" w14:textId="77777777" w:rsidTr="00B95D3A">
        <w:tc>
          <w:tcPr>
            <w:tcW w:w="3150" w:type="dxa"/>
            <w:tcBorders>
              <w:top w:val="single" w:sz="2" w:space="0" w:color="auto"/>
              <w:left w:val="single" w:sz="2" w:space="0" w:color="auto"/>
              <w:bottom w:val="single" w:sz="2" w:space="0" w:color="auto"/>
              <w:right w:val="single" w:sz="2" w:space="0" w:color="auto"/>
            </w:tcBorders>
          </w:tcPr>
          <w:p w14:paraId="4422D51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755362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1.3.6.1.4.1.38760.1.2.2.165.1</w:t>
            </w:r>
            <w:r>
              <w:fldChar w:fldCharType="end"/>
            </w:r>
          </w:p>
        </w:tc>
      </w:tr>
    </w:tbl>
    <w:p w14:paraId="10362EDF"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171D79B3"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09B0DB6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60DD052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A1CB9F6"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B16DCB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EBCC987" w14:textId="77777777" w:rsidTr="00B95D3A">
        <w:tc>
          <w:tcPr>
            <w:tcW w:w="3060" w:type="dxa"/>
            <w:tcBorders>
              <w:top w:val="single" w:sz="2" w:space="0" w:color="auto"/>
              <w:left w:val="single" w:sz="2" w:space="0" w:color="auto"/>
              <w:bottom w:val="single" w:sz="2" w:space="0" w:color="auto"/>
              <w:right w:val="single" w:sz="2" w:space="0" w:color="auto"/>
            </w:tcBorders>
          </w:tcPr>
          <w:p w14:paraId="60D2841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72366A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PatientTreatmentSummaryTextV100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426539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D61746F"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01482F9E" w14:textId="77777777" w:rsidTr="00B95D3A">
        <w:tc>
          <w:tcPr>
            <w:tcW w:w="3060" w:type="dxa"/>
            <w:tcBorders>
              <w:top w:val="single" w:sz="2" w:space="0" w:color="auto"/>
              <w:left w:val="single" w:sz="2" w:space="0" w:color="auto"/>
              <w:bottom w:val="single" w:sz="2" w:space="0" w:color="auto"/>
              <w:right w:val="single" w:sz="2" w:space="0" w:color="auto"/>
            </w:tcBorders>
          </w:tcPr>
          <w:p w14:paraId="4B8BF59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PatientTreatmentSummaryTextV100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35A835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ThreatmentInfoV100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26E863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520AADF"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49576497" w14:textId="77777777" w:rsidR="00DE52FD" w:rsidRDefault="00DE52FD" w:rsidP="00DE52FD">
      <w:pPr>
        <w:rPr>
          <w:rFonts w:ascii="Times New Roman" w:eastAsia="Times New Roman" w:hAnsi="Times New Roman" w:cs="Times New Roman"/>
        </w:rPr>
      </w:pPr>
      <w:bookmarkStart w:id="151" w:name="BKM_9F043E60_6C2C_4bf0_B628_769772C410C6"/>
    </w:p>
    <w:p w14:paraId="38BAC46E"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PatientTreatmentSummary</w:t>
      </w:r>
      <w:r>
        <w:rPr>
          <w:rFonts w:ascii="Calibri" w:eastAsia="Times New Roman" w:hAnsi="Calibri" w:cs="Calibri"/>
          <w:b/>
          <w:bCs/>
        </w:rPr>
        <w:fldChar w:fldCharType="end"/>
      </w:r>
    </w:p>
    <w:p w14:paraId="700E9184"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79F161D2" w14:textId="268515B9" w:rsidR="00DE52FD" w:rsidRDefault="00DE52FD" w:rsidP="00DE52FD">
      <w:pPr>
        <w:jc w:val="center"/>
        <w:rPr>
          <w:rFonts w:ascii="Calibri" w:eastAsia="Times New Roman" w:hAnsi="Calibri" w:cs="Calibri"/>
          <w:lang w:val="en-US"/>
        </w:rPr>
      </w:pPr>
      <w:r>
        <w:rPr>
          <w:noProof/>
          <w:lang w:eastAsia="lv-LV"/>
        </w:rPr>
        <w:drawing>
          <wp:inline distT="0" distB="0" distL="0" distR="0" wp14:anchorId="2834D7A9" wp14:editId="5ED82EB7">
            <wp:extent cx="4820920" cy="1045845"/>
            <wp:effectExtent l="0" t="0" r="0" b="1905"/>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4820920" cy="1045845"/>
                    </a:xfrm>
                    <a:prstGeom prst="rect">
                      <a:avLst/>
                    </a:prstGeom>
                    <a:noFill/>
                    <a:ln>
                      <a:noFill/>
                    </a:ln>
                  </pic:spPr>
                </pic:pic>
              </a:graphicData>
            </a:graphic>
          </wp:inline>
        </w:drawing>
      </w:r>
    </w:p>
    <w:p w14:paraId="3C42B2A5"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13. attēls</w:t>
      </w:r>
    </w:p>
    <w:p w14:paraId="65CC396F"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151"/>
    </w:p>
    <w:bookmarkStart w:id="152" w:name="BKM_A5D5C30E_9C98_4c41_9AA7_12F83612F29C"/>
    <w:p w14:paraId="66C43AD4"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ThreatmentInfoV100</w:t>
      </w:r>
      <w:r>
        <w:rPr>
          <w:b/>
          <w:bCs w:val="0"/>
          <w:sz w:val="20"/>
          <w:szCs w:val="20"/>
        </w:rPr>
        <w:fldChar w:fldCharType="end"/>
      </w:r>
      <w:r>
        <w:rPr>
          <w:rFonts w:eastAsia="Times New Roman"/>
        </w:rPr>
        <w:t xml:space="preserve"> - Ārstēšanas informācija </w:t>
      </w:r>
    </w:p>
    <w:p w14:paraId="1111B940"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6FFC84BE"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252EE7B1"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457D6B94"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7794DEA9"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13F3C321" w14:textId="77777777" w:rsidTr="00B95D3A">
        <w:tc>
          <w:tcPr>
            <w:tcW w:w="3150" w:type="dxa"/>
            <w:tcBorders>
              <w:top w:val="single" w:sz="2" w:space="0" w:color="auto"/>
              <w:left w:val="single" w:sz="2" w:space="0" w:color="auto"/>
              <w:bottom w:val="single" w:sz="2" w:space="0" w:color="auto"/>
              <w:right w:val="single" w:sz="2" w:space="0" w:color="auto"/>
            </w:tcBorders>
          </w:tcPr>
          <w:p w14:paraId="137B332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8669F2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1699BD2A" w14:textId="77777777" w:rsidTr="00B95D3A">
        <w:tc>
          <w:tcPr>
            <w:tcW w:w="3150" w:type="dxa"/>
            <w:tcBorders>
              <w:top w:val="single" w:sz="2" w:space="0" w:color="auto"/>
              <w:left w:val="single" w:sz="2" w:space="0" w:color="auto"/>
              <w:bottom w:val="single" w:sz="2" w:space="0" w:color="auto"/>
              <w:right w:val="single" w:sz="2" w:space="0" w:color="auto"/>
            </w:tcBorders>
          </w:tcPr>
          <w:p w14:paraId="0991927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0ADCCE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Ārstēšanas informācija</w:t>
            </w:r>
            <w:r>
              <w:fldChar w:fldCharType="end"/>
            </w:r>
          </w:p>
        </w:tc>
      </w:tr>
      <w:tr w:rsidR="00DE52FD" w14:paraId="05C669AC" w14:textId="77777777" w:rsidTr="00B95D3A">
        <w:tc>
          <w:tcPr>
            <w:tcW w:w="3150" w:type="dxa"/>
            <w:tcBorders>
              <w:top w:val="single" w:sz="2" w:space="0" w:color="auto"/>
              <w:left w:val="single" w:sz="2" w:space="0" w:color="auto"/>
              <w:bottom w:val="single" w:sz="2" w:space="0" w:color="auto"/>
              <w:right w:val="single" w:sz="2" w:space="0" w:color="auto"/>
            </w:tcBorders>
          </w:tcPr>
          <w:p w14:paraId="22FABD8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846235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1.3.6.1.4.1.38760.1.2.3.117.1</w:t>
            </w:r>
            <w:r>
              <w:fldChar w:fldCharType="end"/>
            </w:r>
          </w:p>
        </w:tc>
      </w:tr>
    </w:tbl>
    <w:p w14:paraId="27D08D47"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312A18D4"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06C8B39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5C9D5BD3"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BD8968E"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F148473"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50D1F249" w14:textId="77777777" w:rsidTr="00B95D3A">
        <w:tc>
          <w:tcPr>
            <w:tcW w:w="3060" w:type="dxa"/>
            <w:tcBorders>
              <w:top w:val="single" w:sz="2" w:space="0" w:color="auto"/>
              <w:left w:val="single" w:sz="2" w:space="0" w:color="auto"/>
              <w:bottom w:val="single" w:sz="2" w:space="0" w:color="auto"/>
              <w:right w:val="single" w:sz="2" w:space="0" w:color="auto"/>
            </w:tcBorders>
          </w:tcPr>
          <w:p w14:paraId="370749D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ThreatmentInfoV100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DA7B7B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TreatmentInfoValue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64074D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1CF829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B8F8AA2" w14:textId="77777777" w:rsidTr="00B95D3A">
        <w:tc>
          <w:tcPr>
            <w:tcW w:w="3060" w:type="dxa"/>
            <w:tcBorders>
              <w:top w:val="single" w:sz="2" w:space="0" w:color="auto"/>
              <w:left w:val="single" w:sz="2" w:space="0" w:color="auto"/>
              <w:bottom w:val="single" w:sz="2" w:space="0" w:color="auto"/>
              <w:right w:val="single" w:sz="2" w:space="0" w:color="auto"/>
            </w:tcBorders>
          </w:tcPr>
          <w:p w14:paraId="2148B80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PatientTreatmentSummaryTextV100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DC8D8C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ThreatmentInfoV100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D3059C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2EFFB7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52"/>
    </w:tbl>
    <w:p w14:paraId="3CC62060" w14:textId="77777777" w:rsidR="00DE52FD" w:rsidRDefault="00DE52FD" w:rsidP="00DE52FD">
      <w:pPr>
        <w:rPr>
          <w:rFonts w:ascii="Times New Roman" w:eastAsia="Times New Roman" w:hAnsi="Times New Roman" w:cs="Times New Roman"/>
        </w:rPr>
      </w:pPr>
    </w:p>
    <w:bookmarkStart w:id="153" w:name="BKM_661201B5_2080_408e_A916_7B6BF2C550A7"/>
    <w:p w14:paraId="17D4CD35"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TreatmentInfoValue</w:t>
      </w:r>
      <w:r>
        <w:rPr>
          <w:b/>
          <w:bCs w:val="0"/>
          <w:sz w:val="20"/>
          <w:szCs w:val="20"/>
        </w:rPr>
        <w:fldChar w:fldCharType="end"/>
      </w:r>
      <w:r>
        <w:rPr>
          <w:rFonts w:eastAsia="Times New Roman"/>
        </w:rPr>
        <w:t xml:space="preserve"> - Ārstēšanas informācijas teksts </w:t>
      </w:r>
    </w:p>
    <w:p w14:paraId="59D124EC"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7825431"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03494CA"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DE4A933"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783BFBB7"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24EB9568" w14:textId="77777777" w:rsidTr="00B95D3A">
        <w:tc>
          <w:tcPr>
            <w:tcW w:w="3150" w:type="dxa"/>
            <w:tcBorders>
              <w:top w:val="single" w:sz="2" w:space="0" w:color="auto"/>
              <w:left w:val="single" w:sz="2" w:space="0" w:color="auto"/>
              <w:bottom w:val="single" w:sz="2" w:space="0" w:color="auto"/>
              <w:right w:val="single" w:sz="2" w:space="0" w:color="auto"/>
            </w:tcBorders>
          </w:tcPr>
          <w:p w14:paraId="6C3CE63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758CE3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Ārstēšanas informācijas teksts</w:t>
            </w:r>
            <w:r>
              <w:fldChar w:fldCharType="end"/>
            </w:r>
          </w:p>
        </w:tc>
      </w:tr>
      <w:tr w:rsidR="00DE52FD" w14:paraId="772FAB7A" w14:textId="77777777" w:rsidTr="00B95D3A">
        <w:tc>
          <w:tcPr>
            <w:tcW w:w="3150" w:type="dxa"/>
            <w:tcBorders>
              <w:top w:val="single" w:sz="2" w:space="0" w:color="auto"/>
              <w:left w:val="single" w:sz="2" w:space="0" w:color="auto"/>
              <w:bottom w:val="single" w:sz="2" w:space="0" w:color="auto"/>
              <w:right w:val="single" w:sz="2" w:space="0" w:color="auto"/>
            </w:tcBorders>
          </w:tcPr>
          <w:p w14:paraId="7CCF7BA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EC719A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value</w:t>
            </w:r>
            <w:r>
              <w:fldChar w:fldCharType="end"/>
            </w:r>
          </w:p>
        </w:tc>
      </w:tr>
      <w:tr w:rsidR="00DE52FD" w14:paraId="5990CE9F" w14:textId="77777777" w:rsidTr="00B95D3A">
        <w:tc>
          <w:tcPr>
            <w:tcW w:w="3150" w:type="dxa"/>
            <w:tcBorders>
              <w:top w:val="single" w:sz="2" w:space="0" w:color="auto"/>
              <w:left w:val="single" w:sz="2" w:space="0" w:color="auto"/>
              <w:bottom w:val="single" w:sz="2" w:space="0" w:color="auto"/>
              <w:right w:val="single" w:sz="2" w:space="0" w:color="auto"/>
            </w:tcBorders>
          </w:tcPr>
          <w:p w14:paraId="7AD24DA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0FA9E1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ED</w:t>
            </w:r>
            <w:r>
              <w:fldChar w:fldCharType="end"/>
            </w:r>
          </w:p>
        </w:tc>
      </w:tr>
    </w:tbl>
    <w:p w14:paraId="23538EFE"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6FB59C6D"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7A168F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6644722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ADCBC6D"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1359583"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6EC0EF0F" w14:textId="77777777" w:rsidTr="00B95D3A">
        <w:tc>
          <w:tcPr>
            <w:tcW w:w="3060" w:type="dxa"/>
            <w:tcBorders>
              <w:top w:val="single" w:sz="2" w:space="0" w:color="auto"/>
              <w:left w:val="single" w:sz="2" w:space="0" w:color="auto"/>
              <w:bottom w:val="single" w:sz="2" w:space="0" w:color="auto"/>
              <w:right w:val="single" w:sz="2" w:space="0" w:color="auto"/>
            </w:tcBorders>
          </w:tcPr>
          <w:p w14:paraId="253EF9A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ThreatmentInfoV100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BFB956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TreatmentInfoValue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D9EF97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6D61A6F"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50"/>
      <w:bookmarkEnd w:id="153"/>
    </w:tbl>
    <w:p w14:paraId="7AA01160" w14:textId="77777777" w:rsidR="00DE52FD" w:rsidRDefault="00DE52FD" w:rsidP="00DE52FD">
      <w:pPr>
        <w:rPr>
          <w:rFonts w:ascii="Times New Roman" w:eastAsia="Times New Roman" w:hAnsi="Times New Roman" w:cs="Times New Roman"/>
        </w:rPr>
      </w:pPr>
    </w:p>
    <w:bookmarkStart w:id="154" w:name="BKM_67269200_DD3E_476a_B6FD_91C37FFA7265"/>
    <w:p w14:paraId="69C784B0" w14:textId="77777777" w:rsidR="00DE52FD" w:rsidRDefault="00DE52FD" w:rsidP="00DE52FD">
      <w:pPr>
        <w:pStyle w:val="Heading3"/>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PrescribedMedicineTextV100</w:t>
      </w:r>
      <w:r>
        <w:rPr>
          <w:b/>
          <w:bCs w:val="0"/>
          <w:sz w:val="20"/>
          <w:szCs w:val="20"/>
        </w:rPr>
        <w:fldChar w:fldCharType="end"/>
      </w:r>
      <w:r>
        <w:rPr>
          <w:rFonts w:eastAsia="Times New Roman"/>
        </w:rPr>
        <w:t xml:space="preserve"> - Izrakstītie medikamenti </w:t>
      </w:r>
    </w:p>
    <w:p w14:paraId="263A34AC"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22037112"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646C251C"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7915770F"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47856B24"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2CF87CA8" w14:textId="77777777" w:rsidTr="00B95D3A">
        <w:tc>
          <w:tcPr>
            <w:tcW w:w="3150" w:type="dxa"/>
            <w:tcBorders>
              <w:top w:val="single" w:sz="2" w:space="0" w:color="auto"/>
              <w:left w:val="single" w:sz="2" w:space="0" w:color="auto"/>
              <w:bottom w:val="single" w:sz="2" w:space="0" w:color="auto"/>
              <w:right w:val="single" w:sz="2" w:space="0" w:color="auto"/>
            </w:tcBorders>
          </w:tcPr>
          <w:p w14:paraId="23D885A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48B3EE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Section</w:t>
            </w:r>
            <w:r>
              <w:fldChar w:fldCharType="end"/>
            </w:r>
          </w:p>
        </w:tc>
      </w:tr>
      <w:tr w:rsidR="00DE52FD" w14:paraId="498FF306" w14:textId="77777777" w:rsidTr="00B95D3A">
        <w:tc>
          <w:tcPr>
            <w:tcW w:w="3150" w:type="dxa"/>
            <w:tcBorders>
              <w:top w:val="single" w:sz="2" w:space="0" w:color="auto"/>
              <w:left w:val="single" w:sz="2" w:space="0" w:color="auto"/>
              <w:bottom w:val="single" w:sz="2" w:space="0" w:color="auto"/>
              <w:right w:val="single" w:sz="2" w:space="0" w:color="auto"/>
            </w:tcBorders>
          </w:tcPr>
          <w:p w14:paraId="53D30BF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27F529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Izrakstītie medikamenti</w:t>
            </w:r>
            <w:r>
              <w:fldChar w:fldCharType="end"/>
            </w:r>
          </w:p>
        </w:tc>
      </w:tr>
      <w:tr w:rsidR="00DE52FD" w14:paraId="6772260F" w14:textId="77777777" w:rsidTr="00B95D3A">
        <w:tc>
          <w:tcPr>
            <w:tcW w:w="3150" w:type="dxa"/>
            <w:tcBorders>
              <w:top w:val="single" w:sz="2" w:space="0" w:color="auto"/>
              <w:left w:val="single" w:sz="2" w:space="0" w:color="auto"/>
              <w:bottom w:val="single" w:sz="2" w:space="0" w:color="auto"/>
              <w:right w:val="single" w:sz="2" w:space="0" w:color="auto"/>
            </w:tcBorders>
          </w:tcPr>
          <w:p w14:paraId="326AFF4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DD109C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1.3.6.1.4.1.38760.1.2.2.164.1</w:t>
            </w:r>
            <w:r>
              <w:fldChar w:fldCharType="end"/>
            </w:r>
          </w:p>
        </w:tc>
      </w:tr>
    </w:tbl>
    <w:p w14:paraId="212B01D1"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FA2F165"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09F165C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0CDA354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A3A77D4"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013B8B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FB87A5D" w14:textId="77777777" w:rsidTr="00B95D3A">
        <w:tc>
          <w:tcPr>
            <w:tcW w:w="3060" w:type="dxa"/>
            <w:tcBorders>
              <w:top w:val="single" w:sz="2" w:space="0" w:color="auto"/>
              <w:left w:val="single" w:sz="2" w:space="0" w:color="auto"/>
              <w:bottom w:val="single" w:sz="2" w:space="0" w:color="auto"/>
              <w:right w:val="single" w:sz="2" w:space="0" w:color="auto"/>
            </w:tcBorders>
          </w:tcPr>
          <w:p w14:paraId="1913752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A821B4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PrescribedMedicineTextV100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C5C6E6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103F41A"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4712170E" w14:textId="77777777" w:rsidTr="00B95D3A">
        <w:tc>
          <w:tcPr>
            <w:tcW w:w="3060" w:type="dxa"/>
            <w:tcBorders>
              <w:top w:val="single" w:sz="2" w:space="0" w:color="auto"/>
              <w:left w:val="single" w:sz="2" w:space="0" w:color="auto"/>
              <w:bottom w:val="single" w:sz="2" w:space="0" w:color="auto"/>
              <w:right w:val="single" w:sz="2" w:space="0" w:color="auto"/>
            </w:tcBorders>
          </w:tcPr>
          <w:p w14:paraId="033B115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PrescribedMedicineTextV100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0C15CC8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MedicinePrescriptionInformationV100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B53B27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4F2F0F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1C0B5532" w14:textId="77777777" w:rsidR="00DE52FD" w:rsidRDefault="00DE52FD" w:rsidP="00DE52FD">
      <w:pPr>
        <w:rPr>
          <w:rFonts w:ascii="Times New Roman" w:eastAsia="Times New Roman" w:hAnsi="Times New Roman" w:cs="Times New Roman"/>
        </w:rPr>
      </w:pPr>
      <w:bookmarkStart w:id="155" w:name="BKM_57053B85_3C83_4b9f_B998_42258AF0E666"/>
    </w:p>
    <w:p w14:paraId="79D02239"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PrescribedMedicine</w:t>
      </w:r>
      <w:r>
        <w:rPr>
          <w:rFonts w:ascii="Calibri" w:eastAsia="Times New Roman" w:hAnsi="Calibri" w:cs="Calibri"/>
          <w:b/>
          <w:bCs/>
        </w:rPr>
        <w:fldChar w:fldCharType="end"/>
      </w:r>
    </w:p>
    <w:p w14:paraId="40BDD45A"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4D884D0C" w14:textId="70584816" w:rsidR="00DE52FD" w:rsidRDefault="00DE52FD" w:rsidP="00DE52FD">
      <w:pPr>
        <w:jc w:val="center"/>
        <w:rPr>
          <w:rFonts w:ascii="Calibri" w:eastAsia="Times New Roman" w:hAnsi="Calibri" w:cs="Calibri"/>
          <w:lang w:val="en-US"/>
        </w:rPr>
      </w:pPr>
      <w:r>
        <w:rPr>
          <w:noProof/>
          <w:lang w:eastAsia="lv-LV"/>
        </w:rPr>
        <w:drawing>
          <wp:inline distT="0" distB="0" distL="0" distR="0" wp14:anchorId="0E423C06" wp14:editId="54B64A96">
            <wp:extent cx="5508625" cy="1031240"/>
            <wp:effectExtent l="0" t="0" r="0" b="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5508625" cy="1031240"/>
                    </a:xfrm>
                    <a:prstGeom prst="rect">
                      <a:avLst/>
                    </a:prstGeom>
                    <a:noFill/>
                    <a:ln>
                      <a:noFill/>
                    </a:ln>
                  </pic:spPr>
                </pic:pic>
              </a:graphicData>
            </a:graphic>
          </wp:inline>
        </w:drawing>
      </w:r>
    </w:p>
    <w:p w14:paraId="0100A2B9"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14. attēls</w:t>
      </w:r>
    </w:p>
    <w:p w14:paraId="106F5320"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155"/>
    </w:p>
    <w:bookmarkStart w:id="156" w:name="BKM_6EC7EAAD_3716_40b1_A24F_226B744CA354"/>
    <w:p w14:paraId="19D4A3C8"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MedicinePrescriptionInformationV100</w:t>
      </w:r>
      <w:r>
        <w:rPr>
          <w:b/>
          <w:bCs w:val="0"/>
          <w:sz w:val="20"/>
          <w:szCs w:val="20"/>
        </w:rPr>
        <w:fldChar w:fldCharType="end"/>
      </w:r>
      <w:r>
        <w:rPr>
          <w:rFonts w:eastAsia="Times New Roman"/>
        </w:rPr>
        <w:t xml:space="preserve"> - Informācija par izrakstīto medikamentu </w:t>
      </w:r>
    </w:p>
    <w:p w14:paraId="0D9BF4A2"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30492D4"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25EFDC15"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181920A"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72CC629B"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0AF75ECB" w14:textId="77777777" w:rsidTr="00B95D3A">
        <w:tc>
          <w:tcPr>
            <w:tcW w:w="3150" w:type="dxa"/>
            <w:tcBorders>
              <w:top w:val="single" w:sz="2" w:space="0" w:color="auto"/>
              <w:left w:val="single" w:sz="2" w:space="0" w:color="auto"/>
              <w:bottom w:val="single" w:sz="2" w:space="0" w:color="auto"/>
              <w:right w:val="single" w:sz="2" w:space="0" w:color="auto"/>
            </w:tcBorders>
          </w:tcPr>
          <w:p w14:paraId="7DDACA3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D8BE5B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1EC0A90C" w14:textId="77777777" w:rsidTr="00B95D3A">
        <w:tc>
          <w:tcPr>
            <w:tcW w:w="3150" w:type="dxa"/>
            <w:tcBorders>
              <w:top w:val="single" w:sz="2" w:space="0" w:color="auto"/>
              <w:left w:val="single" w:sz="2" w:space="0" w:color="auto"/>
              <w:bottom w:val="single" w:sz="2" w:space="0" w:color="auto"/>
              <w:right w:val="single" w:sz="2" w:space="0" w:color="auto"/>
            </w:tcBorders>
          </w:tcPr>
          <w:p w14:paraId="4EFC3AA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D631F9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Informācija par izrakstīto medikamentu</w:t>
            </w:r>
            <w:r>
              <w:fldChar w:fldCharType="end"/>
            </w:r>
          </w:p>
        </w:tc>
      </w:tr>
      <w:tr w:rsidR="00DE52FD" w14:paraId="65290CF7" w14:textId="77777777" w:rsidTr="00B95D3A">
        <w:tc>
          <w:tcPr>
            <w:tcW w:w="3150" w:type="dxa"/>
            <w:tcBorders>
              <w:top w:val="single" w:sz="2" w:space="0" w:color="auto"/>
              <w:left w:val="single" w:sz="2" w:space="0" w:color="auto"/>
              <w:bottom w:val="single" w:sz="2" w:space="0" w:color="auto"/>
              <w:right w:val="single" w:sz="2" w:space="0" w:color="auto"/>
            </w:tcBorders>
          </w:tcPr>
          <w:p w14:paraId="6021F11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12C223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1.3.6.1.4.1.38760.1.2.3.197.1</w:t>
            </w:r>
            <w:r>
              <w:fldChar w:fldCharType="end"/>
            </w:r>
          </w:p>
        </w:tc>
      </w:tr>
    </w:tbl>
    <w:p w14:paraId="72E34508"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13A5DD10"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13DC33E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01C0D3D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D8C3A58"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7A72E3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0DAD1BD" w14:textId="77777777" w:rsidTr="00B95D3A">
        <w:tc>
          <w:tcPr>
            <w:tcW w:w="3060" w:type="dxa"/>
            <w:tcBorders>
              <w:top w:val="single" w:sz="2" w:space="0" w:color="auto"/>
              <w:left w:val="single" w:sz="2" w:space="0" w:color="auto"/>
              <w:bottom w:val="single" w:sz="2" w:space="0" w:color="auto"/>
              <w:right w:val="single" w:sz="2" w:space="0" w:color="auto"/>
            </w:tcBorders>
          </w:tcPr>
          <w:p w14:paraId="5D1E6EC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MedicinePrescriptionInformationV100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38D8CF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MedicinePrescriptionInformationValue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8656EB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65548E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7F60A633" w14:textId="77777777" w:rsidTr="00B95D3A">
        <w:tc>
          <w:tcPr>
            <w:tcW w:w="3060" w:type="dxa"/>
            <w:tcBorders>
              <w:top w:val="single" w:sz="2" w:space="0" w:color="auto"/>
              <w:left w:val="single" w:sz="2" w:space="0" w:color="auto"/>
              <w:bottom w:val="single" w:sz="2" w:space="0" w:color="auto"/>
              <w:right w:val="single" w:sz="2" w:space="0" w:color="auto"/>
            </w:tcBorders>
          </w:tcPr>
          <w:p w14:paraId="35ACF0E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PrescribedMedicineTextV100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6A21B4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MedicinePrescriptionInformationV100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3FCE1A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768ED34"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56"/>
    </w:tbl>
    <w:p w14:paraId="39D4E937" w14:textId="77777777" w:rsidR="00DE52FD" w:rsidRDefault="00DE52FD" w:rsidP="00DE52FD">
      <w:pPr>
        <w:rPr>
          <w:rFonts w:ascii="Times New Roman" w:eastAsia="Times New Roman" w:hAnsi="Times New Roman" w:cs="Times New Roman"/>
        </w:rPr>
      </w:pPr>
    </w:p>
    <w:bookmarkStart w:id="157" w:name="BKM_B6243D13_2A40_4eb5_AA9D_63B63363C34D"/>
    <w:p w14:paraId="3803B208"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MedicinePrescriptionInformationValue</w:t>
      </w:r>
      <w:r>
        <w:rPr>
          <w:b/>
          <w:bCs w:val="0"/>
          <w:sz w:val="20"/>
          <w:szCs w:val="20"/>
        </w:rPr>
        <w:fldChar w:fldCharType="end"/>
      </w:r>
      <w:r>
        <w:rPr>
          <w:rFonts w:eastAsia="Times New Roman"/>
        </w:rPr>
        <w:t xml:space="preserve"> - Informācijas par izrakstīto medikamentu apraksts </w:t>
      </w:r>
    </w:p>
    <w:p w14:paraId="00D1A897"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063D4781"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686B6725"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77ECDE80"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5520DA81"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03D1B0A2" w14:textId="77777777" w:rsidTr="00B95D3A">
        <w:tc>
          <w:tcPr>
            <w:tcW w:w="3150" w:type="dxa"/>
            <w:tcBorders>
              <w:top w:val="single" w:sz="2" w:space="0" w:color="auto"/>
              <w:left w:val="single" w:sz="2" w:space="0" w:color="auto"/>
              <w:bottom w:val="single" w:sz="2" w:space="0" w:color="auto"/>
              <w:right w:val="single" w:sz="2" w:space="0" w:color="auto"/>
            </w:tcBorders>
          </w:tcPr>
          <w:p w14:paraId="7B60DFF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E7BF0C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Informācijas par izrakstīto medikamentu apraksts</w:t>
            </w:r>
            <w:r>
              <w:fldChar w:fldCharType="end"/>
            </w:r>
          </w:p>
        </w:tc>
      </w:tr>
      <w:tr w:rsidR="00DE52FD" w14:paraId="26AA9750" w14:textId="77777777" w:rsidTr="00B95D3A">
        <w:tc>
          <w:tcPr>
            <w:tcW w:w="3150" w:type="dxa"/>
            <w:tcBorders>
              <w:top w:val="single" w:sz="2" w:space="0" w:color="auto"/>
              <w:left w:val="single" w:sz="2" w:space="0" w:color="auto"/>
              <w:bottom w:val="single" w:sz="2" w:space="0" w:color="auto"/>
              <w:right w:val="single" w:sz="2" w:space="0" w:color="auto"/>
            </w:tcBorders>
          </w:tcPr>
          <w:p w14:paraId="1E71E74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2C18F7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value</w:t>
            </w:r>
            <w:r>
              <w:fldChar w:fldCharType="end"/>
            </w:r>
          </w:p>
        </w:tc>
      </w:tr>
      <w:tr w:rsidR="00DE52FD" w14:paraId="359EDDC2" w14:textId="77777777" w:rsidTr="00B95D3A">
        <w:tc>
          <w:tcPr>
            <w:tcW w:w="3150" w:type="dxa"/>
            <w:tcBorders>
              <w:top w:val="single" w:sz="2" w:space="0" w:color="auto"/>
              <w:left w:val="single" w:sz="2" w:space="0" w:color="auto"/>
              <w:bottom w:val="single" w:sz="2" w:space="0" w:color="auto"/>
              <w:right w:val="single" w:sz="2" w:space="0" w:color="auto"/>
            </w:tcBorders>
          </w:tcPr>
          <w:p w14:paraId="797B96E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559EB2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ED</w:t>
            </w:r>
            <w:r>
              <w:fldChar w:fldCharType="end"/>
            </w:r>
          </w:p>
        </w:tc>
      </w:tr>
    </w:tbl>
    <w:p w14:paraId="2AAE23DC"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38C8C7AA"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75A2743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7451D5F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2898EF1"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23D67E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0A9C74F" w14:textId="77777777" w:rsidTr="00B95D3A">
        <w:tc>
          <w:tcPr>
            <w:tcW w:w="3060" w:type="dxa"/>
            <w:tcBorders>
              <w:top w:val="single" w:sz="2" w:space="0" w:color="auto"/>
              <w:left w:val="single" w:sz="2" w:space="0" w:color="auto"/>
              <w:bottom w:val="single" w:sz="2" w:space="0" w:color="auto"/>
              <w:right w:val="single" w:sz="2" w:space="0" w:color="auto"/>
            </w:tcBorders>
          </w:tcPr>
          <w:p w14:paraId="09A0AA2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MedicinePrescriptionInformationV100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3ABD15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MedicinePrescriptionInformationValue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18ABB2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23B1BE3"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54"/>
      <w:bookmarkEnd w:id="157"/>
    </w:tbl>
    <w:p w14:paraId="5C4FCE21" w14:textId="77777777" w:rsidR="00DE52FD" w:rsidRDefault="00DE52FD" w:rsidP="00DE52FD">
      <w:pPr>
        <w:rPr>
          <w:rFonts w:ascii="Times New Roman" w:eastAsia="Times New Roman" w:hAnsi="Times New Roman" w:cs="Times New Roman"/>
        </w:rPr>
      </w:pPr>
    </w:p>
    <w:bookmarkStart w:id="158" w:name="BKM_B17959FB_0659_4113_AAD3_8E2570B4B9CD"/>
    <w:p w14:paraId="7CA3BD2C" w14:textId="77777777" w:rsidR="00DE52FD" w:rsidRDefault="00DE52FD" w:rsidP="00DE52FD">
      <w:pPr>
        <w:pStyle w:val="Heading3"/>
        <w:rPr>
          <w:rFonts w:eastAsia="Times New Roman"/>
          <w:lang w:val="en-US"/>
        </w:rPr>
      </w:pPr>
      <w:r>
        <w:rPr>
          <w:b/>
          <w:bCs w:val="0"/>
          <w:sz w:val="20"/>
          <w:szCs w:val="20"/>
        </w:rPr>
        <w:lastRenderedPageBreak/>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ProceduresOperationsTheraphyTextV100</w:t>
      </w:r>
      <w:r>
        <w:rPr>
          <w:b/>
          <w:bCs w:val="0"/>
          <w:sz w:val="20"/>
          <w:szCs w:val="20"/>
        </w:rPr>
        <w:fldChar w:fldCharType="end"/>
      </w:r>
      <w:r>
        <w:rPr>
          <w:rFonts w:eastAsia="Times New Roman"/>
        </w:rPr>
        <w:t xml:space="preserve"> - </w:t>
      </w:r>
      <w:proofErr w:type="spellStart"/>
      <w:r>
        <w:rPr>
          <w:rFonts w:eastAsia="Times New Roman"/>
        </w:rPr>
        <w:t>Procedūras,operācijas,terapija</w:t>
      </w:r>
      <w:proofErr w:type="spellEnd"/>
      <w:r>
        <w:rPr>
          <w:rFonts w:eastAsia="Times New Roman"/>
        </w:rPr>
        <w:t xml:space="preserve"> </w:t>
      </w:r>
    </w:p>
    <w:p w14:paraId="309D447C"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C591A7F"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7AE22B52"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15A3EA0"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E21345A"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07BDAEFD" w14:textId="77777777" w:rsidTr="00B95D3A">
        <w:tc>
          <w:tcPr>
            <w:tcW w:w="3150" w:type="dxa"/>
            <w:tcBorders>
              <w:top w:val="single" w:sz="2" w:space="0" w:color="auto"/>
              <w:left w:val="single" w:sz="2" w:space="0" w:color="auto"/>
              <w:bottom w:val="single" w:sz="2" w:space="0" w:color="auto"/>
              <w:right w:val="single" w:sz="2" w:space="0" w:color="auto"/>
            </w:tcBorders>
          </w:tcPr>
          <w:p w14:paraId="51A4E5B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E0CAFB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Section</w:t>
            </w:r>
            <w:r>
              <w:fldChar w:fldCharType="end"/>
            </w:r>
          </w:p>
        </w:tc>
      </w:tr>
      <w:tr w:rsidR="00DE52FD" w14:paraId="7DD387A3" w14:textId="77777777" w:rsidTr="00B95D3A">
        <w:tc>
          <w:tcPr>
            <w:tcW w:w="3150" w:type="dxa"/>
            <w:tcBorders>
              <w:top w:val="single" w:sz="2" w:space="0" w:color="auto"/>
              <w:left w:val="single" w:sz="2" w:space="0" w:color="auto"/>
              <w:bottom w:val="single" w:sz="2" w:space="0" w:color="auto"/>
              <w:right w:val="single" w:sz="2" w:space="0" w:color="auto"/>
            </w:tcBorders>
          </w:tcPr>
          <w:p w14:paraId="12EED98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01C040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Procedūras,operācijas,terapija</w:t>
            </w:r>
            <w:r>
              <w:fldChar w:fldCharType="end"/>
            </w:r>
          </w:p>
        </w:tc>
      </w:tr>
      <w:tr w:rsidR="00DE52FD" w14:paraId="370713BF" w14:textId="77777777" w:rsidTr="00B95D3A">
        <w:tc>
          <w:tcPr>
            <w:tcW w:w="3150" w:type="dxa"/>
            <w:tcBorders>
              <w:top w:val="single" w:sz="2" w:space="0" w:color="auto"/>
              <w:left w:val="single" w:sz="2" w:space="0" w:color="auto"/>
              <w:bottom w:val="single" w:sz="2" w:space="0" w:color="auto"/>
              <w:right w:val="single" w:sz="2" w:space="0" w:color="auto"/>
            </w:tcBorders>
          </w:tcPr>
          <w:p w14:paraId="3707653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1C393B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1.3.6.1.4.1.38760.1.2.2.167.1</w:t>
            </w:r>
            <w:r>
              <w:fldChar w:fldCharType="end"/>
            </w:r>
          </w:p>
        </w:tc>
      </w:tr>
    </w:tbl>
    <w:p w14:paraId="258D63AD"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17BA6824"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C359CC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6FCCF36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4A1D610"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F9DE72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D0EDDD4" w14:textId="77777777" w:rsidTr="00B95D3A">
        <w:tc>
          <w:tcPr>
            <w:tcW w:w="3060" w:type="dxa"/>
            <w:tcBorders>
              <w:top w:val="single" w:sz="2" w:space="0" w:color="auto"/>
              <w:left w:val="single" w:sz="2" w:space="0" w:color="auto"/>
              <w:bottom w:val="single" w:sz="2" w:space="0" w:color="auto"/>
              <w:right w:val="single" w:sz="2" w:space="0" w:color="auto"/>
            </w:tcBorders>
          </w:tcPr>
          <w:p w14:paraId="6539E8F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9AA6AC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ProceduresOperationsTheraphyTextV100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9CF061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62AA52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28D7F69" w14:textId="77777777" w:rsidTr="00B95D3A">
        <w:tc>
          <w:tcPr>
            <w:tcW w:w="3060" w:type="dxa"/>
            <w:tcBorders>
              <w:top w:val="single" w:sz="2" w:space="0" w:color="auto"/>
              <w:left w:val="single" w:sz="2" w:space="0" w:color="auto"/>
              <w:bottom w:val="single" w:sz="2" w:space="0" w:color="auto"/>
              <w:right w:val="single" w:sz="2" w:space="0" w:color="auto"/>
            </w:tcBorders>
          </w:tcPr>
          <w:p w14:paraId="5E60CFE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ProceduresOperationsTheraphyTextV100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313B79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OperationEventInfoV100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677E9C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15199FF"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1802FA7B" w14:textId="77777777" w:rsidTr="00B95D3A">
        <w:tc>
          <w:tcPr>
            <w:tcW w:w="3060" w:type="dxa"/>
            <w:tcBorders>
              <w:top w:val="single" w:sz="2" w:space="0" w:color="auto"/>
              <w:left w:val="single" w:sz="2" w:space="0" w:color="auto"/>
              <w:bottom w:val="single" w:sz="2" w:space="0" w:color="auto"/>
              <w:right w:val="single" w:sz="2" w:space="0" w:color="auto"/>
            </w:tcBorders>
          </w:tcPr>
          <w:p w14:paraId="195DCCB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ProceduresOperationsTheraphyTextV100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E826B3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ProceduresOperationsDescriptionV100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C579FF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8A11DDA"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455002B2" w14:textId="77777777" w:rsidR="00DE52FD" w:rsidRDefault="00DE52FD" w:rsidP="00DE52FD">
      <w:pPr>
        <w:rPr>
          <w:rFonts w:ascii="Times New Roman" w:eastAsia="Times New Roman" w:hAnsi="Times New Roman" w:cs="Times New Roman"/>
        </w:rPr>
      </w:pPr>
      <w:bookmarkStart w:id="159" w:name="BKM_26C8EE88_CA2D_4436_B958_1D946855C54E"/>
    </w:p>
    <w:p w14:paraId="2984417B"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ProceduresOperationsTheraphy</w:t>
      </w:r>
      <w:r>
        <w:rPr>
          <w:rFonts w:ascii="Calibri" w:eastAsia="Times New Roman" w:hAnsi="Calibri" w:cs="Calibri"/>
          <w:b/>
          <w:bCs/>
        </w:rPr>
        <w:fldChar w:fldCharType="end"/>
      </w:r>
    </w:p>
    <w:p w14:paraId="51D0C4DA"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511CCFBD" w14:textId="39F2C55E" w:rsidR="00DE52FD" w:rsidRDefault="00DE52FD" w:rsidP="00DE52FD">
      <w:pPr>
        <w:jc w:val="center"/>
        <w:rPr>
          <w:rFonts w:ascii="Calibri" w:eastAsia="Times New Roman" w:hAnsi="Calibri" w:cs="Calibri"/>
          <w:lang w:val="en-US"/>
        </w:rPr>
      </w:pPr>
      <w:r>
        <w:rPr>
          <w:noProof/>
          <w:lang w:eastAsia="lv-LV"/>
        </w:rPr>
        <w:drawing>
          <wp:inline distT="0" distB="0" distL="0" distR="0" wp14:anchorId="1E056C8D" wp14:editId="07754C0A">
            <wp:extent cx="5039995" cy="2867660"/>
            <wp:effectExtent l="0" t="0" r="8255" b="889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5039995" cy="2867660"/>
                    </a:xfrm>
                    <a:prstGeom prst="rect">
                      <a:avLst/>
                    </a:prstGeom>
                    <a:noFill/>
                    <a:ln>
                      <a:noFill/>
                    </a:ln>
                  </pic:spPr>
                </pic:pic>
              </a:graphicData>
            </a:graphic>
          </wp:inline>
        </w:drawing>
      </w:r>
    </w:p>
    <w:p w14:paraId="595A58C1"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15. attēls</w:t>
      </w:r>
    </w:p>
    <w:p w14:paraId="7A0BCECF"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159"/>
    </w:p>
    <w:bookmarkStart w:id="160" w:name="BKM_CD971588_EA4C_404b_A631_9FCD8DB27EED"/>
    <w:p w14:paraId="3209CE37"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ProceduresOperationsDescriptionV100</w:t>
      </w:r>
      <w:r>
        <w:rPr>
          <w:b/>
          <w:bCs w:val="0"/>
          <w:sz w:val="20"/>
          <w:szCs w:val="20"/>
        </w:rPr>
        <w:fldChar w:fldCharType="end"/>
      </w:r>
      <w:r>
        <w:rPr>
          <w:rFonts w:eastAsia="Times New Roman"/>
        </w:rPr>
        <w:t xml:space="preserve"> - Procedūru, operāciju informācijas apraksts </w:t>
      </w:r>
    </w:p>
    <w:p w14:paraId="3D38E6ED"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AFFEEDC"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74F08F31"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77B42D1"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2EBF1E0C"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02631874" w14:textId="77777777" w:rsidTr="00B95D3A">
        <w:tc>
          <w:tcPr>
            <w:tcW w:w="3150" w:type="dxa"/>
            <w:tcBorders>
              <w:top w:val="single" w:sz="2" w:space="0" w:color="auto"/>
              <w:left w:val="single" w:sz="2" w:space="0" w:color="auto"/>
              <w:bottom w:val="single" w:sz="2" w:space="0" w:color="auto"/>
              <w:right w:val="single" w:sz="2" w:space="0" w:color="auto"/>
            </w:tcBorders>
          </w:tcPr>
          <w:p w14:paraId="4BB24D0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241D3B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4C38F525" w14:textId="77777777" w:rsidTr="00B95D3A">
        <w:tc>
          <w:tcPr>
            <w:tcW w:w="3150" w:type="dxa"/>
            <w:tcBorders>
              <w:top w:val="single" w:sz="2" w:space="0" w:color="auto"/>
              <w:left w:val="single" w:sz="2" w:space="0" w:color="auto"/>
              <w:bottom w:val="single" w:sz="2" w:space="0" w:color="auto"/>
              <w:right w:val="single" w:sz="2" w:space="0" w:color="auto"/>
            </w:tcBorders>
          </w:tcPr>
          <w:p w14:paraId="2EADC3E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B4048E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Procedūru, operāciju informācijas apraksts</w:t>
            </w:r>
            <w:r>
              <w:fldChar w:fldCharType="end"/>
            </w:r>
          </w:p>
        </w:tc>
      </w:tr>
      <w:tr w:rsidR="00DE52FD" w14:paraId="473D8CB1" w14:textId="77777777" w:rsidTr="00B95D3A">
        <w:tc>
          <w:tcPr>
            <w:tcW w:w="3150" w:type="dxa"/>
            <w:tcBorders>
              <w:top w:val="single" w:sz="2" w:space="0" w:color="auto"/>
              <w:left w:val="single" w:sz="2" w:space="0" w:color="auto"/>
              <w:bottom w:val="single" w:sz="2" w:space="0" w:color="auto"/>
              <w:right w:val="single" w:sz="2" w:space="0" w:color="auto"/>
            </w:tcBorders>
          </w:tcPr>
          <w:p w14:paraId="40216DA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D775D2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1.3.6.1.4.1.38760.1.2.3.1069.1</w:t>
            </w:r>
            <w:r>
              <w:fldChar w:fldCharType="end"/>
            </w:r>
          </w:p>
        </w:tc>
      </w:tr>
    </w:tbl>
    <w:p w14:paraId="1F4B2EE1"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BF0CFE5"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25239A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477A227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38A146A"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33DFBC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73749783" w14:textId="77777777" w:rsidTr="00B95D3A">
        <w:tc>
          <w:tcPr>
            <w:tcW w:w="3060" w:type="dxa"/>
            <w:tcBorders>
              <w:top w:val="single" w:sz="2" w:space="0" w:color="auto"/>
              <w:left w:val="single" w:sz="2" w:space="0" w:color="auto"/>
              <w:bottom w:val="single" w:sz="2" w:space="0" w:color="auto"/>
              <w:right w:val="single" w:sz="2" w:space="0" w:color="auto"/>
            </w:tcBorders>
          </w:tcPr>
          <w:p w14:paraId="30644C6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ProceduresOperationsDescriptionV100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2D4A8F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ProceduresOperationsDescriptionValue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36314D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B23B21C"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7D49B10" w14:textId="77777777" w:rsidTr="00B95D3A">
        <w:tc>
          <w:tcPr>
            <w:tcW w:w="3060" w:type="dxa"/>
            <w:tcBorders>
              <w:top w:val="single" w:sz="2" w:space="0" w:color="auto"/>
              <w:left w:val="single" w:sz="2" w:space="0" w:color="auto"/>
              <w:bottom w:val="single" w:sz="2" w:space="0" w:color="auto"/>
              <w:right w:val="single" w:sz="2" w:space="0" w:color="auto"/>
            </w:tcBorders>
          </w:tcPr>
          <w:p w14:paraId="5AE5776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lastRenderedPageBreak/>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ProceduresOperationsTheraphyTextV100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02252C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ProceduresOperationsDescriptionV100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FCF7F0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6481ED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60"/>
    </w:tbl>
    <w:p w14:paraId="124D970C" w14:textId="77777777" w:rsidR="00DE52FD" w:rsidRDefault="00DE52FD" w:rsidP="00DE52FD">
      <w:pPr>
        <w:rPr>
          <w:rFonts w:ascii="Times New Roman" w:eastAsia="Times New Roman" w:hAnsi="Times New Roman" w:cs="Times New Roman"/>
        </w:rPr>
      </w:pPr>
    </w:p>
    <w:bookmarkStart w:id="161" w:name="BKM_830E7DD9_FA4E_455f_9D9E_4B10106822DB"/>
    <w:p w14:paraId="45A85FDB"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ProceduresOperationsDescriptionValue</w:t>
      </w:r>
      <w:r>
        <w:rPr>
          <w:b/>
          <w:bCs w:val="0"/>
          <w:sz w:val="20"/>
          <w:szCs w:val="20"/>
        </w:rPr>
        <w:fldChar w:fldCharType="end"/>
      </w:r>
      <w:r>
        <w:rPr>
          <w:rFonts w:eastAsia="Times New Roman"/>
        </w:rPr>
        <w:t xml:space="preserve"> - Procedūru, operāciju informācijas apraksts </w:t>
      </w:r>
    </w:p>
    <w:p w14:paraId="67722CBF"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222B9393"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0324B802"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7CC92F5D"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4D2AEF22"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2EDF50E0" w14:textId="77777777" w:rsidTr="00B95D3A">
        <w:tc>
          <w:tcPr>
            <w:tcW w:w="3150" w:type="dxa"/>
            <w:tcBorders>
              <w:top w:val="single" w:sz="2" w:space="0" w:color="auto"/>
              <w:left w:val="single" w:sz="2" w:space="0" w:color="auto"/>
              <w:bottom w:val="single" w:sz="2" w:space="0" w:color="auto"/>
              <w:right w:val="single" w:sz="2" w:space="0" w:color="auto"/>
            </w:tcBorders>
          </w:tcPr>
          <w:p w14:paraId="32B3D13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76EC09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Procedūru, operāciju informācijas apraksts</w:t>
            </w:r>
            <w:r>
              <w:fldChar w:fldCharType="end"/>
            </w:r>
          </w:p>
        </w:tc>
      </w:tr>
      <w:tr w:rsidR="00DE52FD" w14:paraId="2F572D19" w14:textId="77777777" w:rsidTr="00B95D3A">
        <w:tc>
          <w:tcPr>
            <w:tcW w:w="3150" w:type="dxa"/>
            <w:tcBorders>
              <w:top w:val="single" w:sz="2" w:space="0" w:color="auto"/>
              <w:left w:val="single" w:sz="2" w:space="0" w:color="auto"/>
              <w:bottom w:val="single" w:sz="2" w:space="0" w:color="auto"/>
              <w:right w:val="single" w:sz="2" w:space="0" w:color="auto"/>
            </w:tcBorders>
          </w:tcPr>
          <w:p w14:paraId="482E6A0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7A77C4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value</w:t>
            </w:r>
            <w:r>
              <w:fldChar w:fldCharType="end"/>
            </w:r>
          </w:p>
        </w:tc>
      </w:tr>
      <w:tr w:rsidR="00DE52FD" w14:paraId="45C89159" w14:textId="77777777" w:rsidTr="00B95D3A">
        <w:tc>
          <w:tcPr>
            <w:tcW w:w="3150" w:type="dxa"/>
            <w:tcBorders>
              <w:top w:val="single" w:sz="2" w:space="0" w:color="auto"/>
              <w:left w:val="single" w:sz="2" w:space="0" w:color="auto"/>
              <w:bottom w:val="single" w:sz="2" w:space="0" w:color="auto"/>
              <w:right w:val="single" w:sz="2" w:space="0" w:color="auto"/>
            </w:tcBorders>
          </w:tcPr>
          <w:p w14:paraId="3E69DD3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E59601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ED</w:t>
            </w:r>
            <w:r>
              <w:fldChar w:fldCharType="end"/>
            </w:r>
          </w:p>
        </w:tc>
      </w:tr>
    </w:tbl>
    <w:p w14:paraId="3A7CDD52"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46158C8D"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6343726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2D88843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9448DDD"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603425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745177E5" w14:textId="77777777" w:rsidTr="00B95D3A">
        <w:tc>
          <w:tcPr>
            <w:tcW w:w="3060" w:type="dxa"/>
            <w:tcBorders>
              <w:top w:val="single" w:sz="2" w:space="0" w:color="auto"/>
              <w:left w:val="single" w:sz="2" w:space="0" w:color="auto"/>
              <w:bottom w:val="single" w:sz="2" w:space="0" w:color="auto"/>
              <w:right w:val="single" w:sz="2" w:space="0" w:color="auto"/>
            </w:tcBorders>
          </w:tcPr>
          <w:p w14:paraId="43BDE1D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ProceduresOperationsDescriptionV100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68E3FD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ProceduresOperationsDescriptionValue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A34C8B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6040C1C"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61"/>
    </w:tbl>
    <w:p w14:paraId="74717157" w14:textId="77777777" w:rsidR="00DE52FD" w:rsidRDefault="00DE52FD" w:rsidP="00DE52FD">
      <w:pPr>
        <w:rPr>
          <w:rFonts w:ascii="Times New Roman" w:eastAsia="Times New Roman" w:hAnsi="Times New Roman" w:cs="Times New Roman"/>
        </w:rPr>
      </w:pPr>
    </w:p>
    <w:bookmarkStart w:id="162" w:name="BKM_A05672B9_54E9_49db_A11E_C841B2C4DB38"/>
    <w:p w14:paraId="3F161F33"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OperationEventInfoV100</w:t>
      </w:r>
      <w:r>
        <w:rPr>
          <w:b/>
          <w:bCs w:val="0"/>
          <w:sz w:val="20"/>
          <w:szCs w:val="20"/>
        </w:rPr>
        <w:fldChar w:fldCharType="end"/>
      </w:r>
      <w:r>
        <w:rPr>
          <w:rFonts w:eastAsia="Times New Roman"/>
        </w:rPr>
        <w:t xml:space="preserve"> - Operācija </w:t>
      </w:r>
    </w:p>
    <w:p w14:paraId="4EB7C676"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7B457C06"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40A21367"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33B3E63F"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794C04D"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779D242" w14:textId="77777777" w:rsidTr="00B95D3A">
        <w:tc>
          <w:tcPr>
            <w:tcW w:w="3150" w:type="dxa"/>
            <w:tcBorders>
              <w:top w:val="single" w:sz="2" w:space="0" w:color="auto"/>
              <w:left w:val="single" w:sz="2" w:space="0" w:color="auto"/>
              <w:bottom w:val="single" w:sz="2" w:space="0" w:color="auto"/>
              <w:right w:val="single" w:sz="2" w:space="0" w:color="auto"/>
            </w:tcBorders>
          </w:tcPr>
          <w:p w14:paraId="24CF308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B86A52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491125BB" w14:textId="77777777" w:rsidTr="00B95D3A">
        <w:tc>
          <w:tcPr>
            <w:tcW w:w="3150" w:type="dxa"/>
            <w:tcBorders>
              <w:top w:val="single" w:sz="2" w:space="0" w:color="auto"/>
              <w:left w:val="single" w:sz="2" w:space="0" w:color="auto"/>
              <w:bottom w:val="single" w:sz="2" w:space="0" w:color="auto"/>
              <w:right w:val="single" w:sz="2" w:space="0" w:color="auto"/>
            </w:tcBorders>
          </w:tcPr>
          <w:p w14:paraId="5783FDB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DA8A00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Operācija</w:t>
            </w:r>
            <w:r>
              <w:fldChar w:fldCharType="end"/>
            </w:r>
          </w:p>
        </w:tc>
      </w:tr>
      <w:tr w:rsidR="00DE52FD" w14:paraId="680238E7" w14:textId="77777777" w:rsidTr="00B95D3A">
        <w:tc>
          <w:tcPr>
            <w:tcW w:w="3150" w:type="dxa"/>
            <w:tcBorders>
              <w:top w:val="single" w:sz="2" w:space="0" w:color="auto"/>
              <w:left w:val="single" w:sz="2" w:space="0" w:color="auto"/>
              <w:bottom w:val="single" w:sz="2" w:space="0" w:color="auto"/>
              <w:right w:val="single" w:sz="2" w:space="0" w:color="auto"/>
            </w:tcBorders>
          </w:tcPr>
          <w:p w14:paraId="31E15F7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E17F44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1.3.6.1.4.1.38760.1.2.3.1070.1</w:t>
            </w:r>
            <w:r>
              <w:fldChar w:fldCharType="end"/>
            </w:r>
          </w:p>
        </w:tc>
      </w:tr>
    </w:tbl>
    <w:p w14:paraId="384DE736"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1EDB9153"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1FABCEA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D245DF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735E9DC"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A594C9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47BA7A55" w14:textId="77777777" w:rsidTr="00B95D3A">
        <w:tc>
          <w:tcPr>
            <w:tcW w:w="3060" w:type="dxa"/>
            <w:tcBorders>
              <w:top w:val="single" w:sz="2" w:space="0" w:color="auto"/>
              <w:left w:val="single" w:sz="2" w:space="0" w:color="auto"/>
              <w:bottom w:val="single" w:sz="2" w:space="0" w:color="auto"/>
              <w:right w:val="single" w:sz="2" w:space="0" w:color="auto"/>
            </w:tcBorders>
          </w:tcPr>
          <w:p w14:paraId="6862E28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OperationEventInfoV100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499834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OperationPeriodTime</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04D142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80AF735"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0DBE37C3" w14:textId="77777777" w:rsidTr="00B95D3A">
        <w:tc>
          <w:tcPr>
            <w:tcW w:w="3060" w:type="dxa"/>
            <w:tcBorders>
              <w:top w:val="single" w:sz="2" w:space="0" w:color="auto"/>
              <w:left w:val="single" w:sz="2" w:space="0" w:color="auto"/>
              <w:bottom w:val="single" w:sz="2" w:space="0" w:color="auto"/>
              <w:right w:val="single" w:sz="2" w:space="0" w:color="auto"/>
            </w:tcBorders>
          </w:tcPr>
          <w:p w14:paraId="57F3DB1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ProceduresOperationsTheraphyTextV100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128840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OperationEventInfoV100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A5ED53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327824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760E97BC" w14:textId="77777777" w:rsidTr="00B95D3A">
        <w:tc>
          <w:tcPr>
            <w:tcW w:w="3060" w:type="dxa"/>
            <w:tcBorders>
              <w:top w:val="single" w:sz="2" w:space="0" w:color="auto"/>
              <w:left w:val="single" w:sz="2" w:space="0" w:color="auto"/>
              <w:bottom w:val="single" w:sz="2" w:space="0" w:color="auto"/>
              <w:right w:val="single" w:sz="2" w:space="0" w:color="auto"/>
            </w:tcBorders>
          </w:tcPr>
          <w:p w14:paraId="556DF66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OperationEventInfoV100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691A61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OperationDescriptionTxtV100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C9E1C7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entryRelationship</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8B80116"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3D64BB4C" w14:textId="77777777" w:rsidTr="00B95D3A">
        <w:tc>
          <w:tcPr>
            <w:tcW w:w="3060" w:type="dxa"/>
            <w:tcBorders>
              <w:top w:val="single" w:sz="2" w:space="0" w:color="auto"/>
              <w:left w:val="single" w:sz="2" w:space="0" w:color="auto"/>
              <w:bottom w:val="single" w:sz="2" w:space="0" w:color="auto"/>
              <w:right w:val="single" w:sz="2" w:space="0" w:color="auto"/>
            </w:tcBorders>
          </w:tcPr>
          <w:p w14:paraId="28DFF2F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OperationEventInfoV100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278EEA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SurgicalProcedureCodeV100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4697A3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entryRelationship</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D81F36F"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5C722182" w14:textId="77777777" w:rsidR="00DE52FD" w:rsidRDefault="00DE52FD" w:rsidP="00DE52FD">
      <w:pPr>
        <w:rPr>
          <w:rFonts w:ascii="Times New Roman" w:eastAsia="Times New Roman" w:hAnsi="Times New Roman" w:cs="Times New Roman"/>
        </w:rPr>
      </w:pPr>
      <w:bookmarkStart w:id="163" w:name="BKM_5F8DA32D_C786_4d99_A772_327698479502"/>
    </w:p>
    <w:p w14:paraId="217C5C55"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OperationWAssistantEvent</w:t>
      </w:r>
      <w:r>
        <w:rPr>
          <w:rFonts w:ascii="Calibri" w:eastAsia="Times New Roman" w:hAnsi="Calibri" w:cs="Calibri"/>
          <w:b/>
          <w:bCs/>
        </w:rPr>
        <w:fldChar w:fldCharType="end"/>
      </w:r>
    </w:p>
    <w:p w14:paraId="3AEEF621"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7C65343D" w14:textId="5E960D06" w:rsidR="00DE52FD" w:rsidRDefault="00DE52FD" w:rsidP="00DE52FD">
      <w:pPr>
        <w:jc w:val="center"/>
        <w:rPr>
          <w:rFonts w:ascii="Calibri" w:eastAsia="Times New Roman" w:hAnsi="Calibri" w:cs="Calibri"/>
          <w:lang w:val="en-US"/>
        </w:rPr>
      </w:pPr>
      <w:r>
        <w:rPr>
          <w:noProof/>
          <w:lang w:eastAsia="lv-LV"/>
        </w:rPr>
        <w:lastRenderedPageBreak/>
        <w:drawing>
          <wp:inline distT="0" distB="0" distL="0" distR="0" wp14:anchorId="512223CE" wp14:editId="1CE37F44">
            <wp:extent cx="5106035" cy="3599180"/>
            <wp:effectExtent l="0" t="0" r="0" b="1270"/>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5106035" cy="3599180"/>
                    </a:xfrm>
                    <a:prstGeom prst="rect">
                      <a:avLst/>
                    </a:prstGeom>
                    <a:noFill/>
                    <a:ln>
                      <a:noFill/>
                    </a:ln>
                  </pic:spPr>
                </pic:pic>
              </a:graphicData>
            </a:graphic>
          </wp:inline>
        </w:drawing>
      </w:r>
    </w:p>
    <w:p w14:paraId="519209B6"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16. attēls</w:t>
      </w:r>
    </w:p>
    <w:p w14:paraId="6A8B6734"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163"/>
    </w:p>
    <w:bookmarkStart w:id="164" w:name="BKM_E82B65CA_C620_44d3_B94E_45C3F3C1432F"/>
    <w:p w14:paraId="010318CD"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OperationDescriptionTxtV100</w:t>
      </w:r>
      <w:r>
        <w:rPr>
          <w:b/>
          <w:bCs/>
          <w:i/>
          <w:iCs/>
          <w:sz w:val="20"/>
          <w:szCs w:val="20"/>
        </w:rPr>
        <w:fldChar w:fldCharType="end"/>
      </w:r>
      <w:r>
        <w:rPr>
          <w:rFonts w:eastAsia="Times New Roman"/>
        </w:rPr>
        <w:t xml:space="preserve"> - Operācijas tekstuāls apraksts </w:t>
      </w:r>
    </w:p>
    <w:p w14:paraId="6EDB1AF4"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66A60278"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478A2BF8"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09B99654"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2FC8DB19"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4AD4E28" w14:textId="77777777" w:rsidTr="00B95D3A">
        <w:tc>
          <w:tcPr>
            <w:tcW w:w="3150" w:type="dxa"/>
            <w:tcBorders>
              <w:top w:val="single" w:sz="2" w:space="0" w:color="auto"/>
              <w:left w:val="single" w:sz="2" w:space="0" w:color="auto"/>
              <w:bottom w:val="single" w:sz="2" w:space="0" w:color="auto"/>
              <w:right w:val="single" w:sz="2" w:space="0" w:color="auto"/>
            </w:tcBorders>
          </w:tcPr>
          <w:p w14:paraId="1AC5936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8B5774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2CBD36A2" w14:textId="77777777" w:rsidTr="00B95D3A">
        <w:tc>
          <w:tcPr>
            <w:tcW w:w="3150" w:type="dxa"/>
            <w:tcBorders>
              <w:top w:val="single" w:sz="2" w:space="0" w:color="auto"/>
              <w:left w:val="single" w:sz="2" w:space="0" w:color="auto"/>
              <w:bottom w:val="single" w:sz="2" w:space="0" w:color="auto"/>
              <w:right w:val="single" w:sz="2" w:space="0" w:color="auto"/>
            </w:tcBorders>
          </w:tcPr>
          <w:p w14:paraId="179C484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18E576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Operācijas tekstuāls apraksts</w:t>
            </w:r>
            <w:r>
              <w:fldChar w:fldCharType="end"/>
            </w:r>
          </w:p>
        </w:tc>
      </w:tr>
      <w:tr w:rsidR="00DE52FD" w14:paraId="68C914A8" w14:textId="77777777" w:rsidTr="00B95D3A">
        <w:tc>
          <w:tcPr>
            <w:tcW w:w="3150" w:type="dxa"/>
            <w:tcBorders>
              <w:top w:val="single" w:sz="2" w:space="0" w:color="auto"/>
              <w:left w:val="single" w:sz="2" w:space="0" w:color="auto"/>
              <w:bottom w:val="single" w:sz="2" w:space="0" w:color="auto"/>
              <w:right w:val="single" w:sz="2" w:space="0" w:color="auto"/>
            </w:tcBorders>
          </w:tcPr>
          <w:p w14:paraId="71E5C19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64178E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1.3.6.1.4.1.38760.1.2.3.196.1</w:t>
            </w:r>
            <w:r>
              <w:fldChar w:fldCharType="end"/>
            </w:r>
          </w:p>
        </w:tc>
      </w:tr>
    </w:tbl>
    <w:p w14:paraId="052A54D7"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5431CC02"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44056D7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F45FC6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AF194EC"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0EB0BD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53C1BA03" w14:textId="77777777" w:rsidTr="00B95D3A">
        <w:tc>
          <w:tcPr>
            <w:tcW w:w="3060" w:type="dxa"/>
            <w:tcBorders>
              <w:top w:val="single" w:sz="2" w:space="0" w:color="auto"/>
              <w:left w:val="single" w:sz="2" w:space="0" w:color="auto"/>
              <w:bottom w:val="single" w:sz="2" w:space="0" w:color="auto"/>
              <w:right w:val="single" w:sz="2" w:space="0" w:color="auto"/>
            </w:tcBorders>
          </w:tcPr>
          <w:p w14:paraId="156C5C9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OperationDescriptionTxtV100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92804E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OperationDescriptionTxtValue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F5231F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F54D023"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3070D8A" w14:textId="77777777" w:rsidTr="00B95D3A">
        <w:tc>
          <w:tcPr>
            <w:tcW w:w="3060" w:type="dxa"/>
            <w:tcBorders>
              <w:top w:val="single" w:sz="2" w:space="0" w:color="auto"/>
              <w:left w:val="single" w:sz="2" w:space="0" w:color="auto"/>
              <w:bottom w:val="single" w:sz="2" w:space="0" w:color="auto"/>
              <w:right w:val="single" w:sz="2" w:space="0" w:color="auto"/>
            </w:tcBorders>
          </w:tcPr>
          <w:p w14:paraId="4A09E32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OperationEventInfoV100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85B1AE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OperationDescriptionTxtV100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A23759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entryRelationship</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D6411AE"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64"/>
    </w:tbl>
    <w:p w14:paraId="609F2BFE" w14:textId="77777777" w:rsidR="00DE52FD" w:rsidRDefault="00DE52FD" w:rsidP="00DE52FD">
      <w:pPr>
        <w:rPr>
          <w:rFonts w:ascii="Times New Roman" w:eastAsia="Times New Roman" w:hAnsi="Times New Roman" w:cs="Times New Roman"/>
        </w:rPr>
      </w:pPr>
    </w:p>
    <w:bookmarkStart w:id="165" w:name="BKM_C8FA8691_D963_4216_9345_C11941C7EAE3"/>
    <w:p w14:paraId="55678657"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OperationDescriptionTxtValue</w:t>
      </w:r>
      <w:r>
        <w:rPr>
          <w:b/>
          <w:bCs/>
          <w:i/>
          <w:iCs/>
          <w:sz w:val="20"/>
          <w:szCs w:val="20"/>
        </w:rPr>
        <w:fldChar w:fldCharType="end"/>
      </w:r>
      <w:r>
        <w:rPr>
          <w:rFonts w:eastAsia="Times New Roman"/>
        </w:rPr>
        <w:t xml:space="preserve"> - Operācijas apraksta teksts </w:t>
      </w:r>
    </w:p>
    <w:p w14:paraId="7F9993FD"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1CF4FB0"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0ED58551"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4930F9AA"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76E6C9B8"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16C6AB09" w14:textId="77777777" w:rsidTr="00B95D3A">
        <w:tc>
          <w:tcPr>
            <w:tcW w:w="3150" w:type="dxa"/>
            <w:tcBorders>
              <w:top w:val="single" w:sz="2" w:space="0" w:color="auto"/>
              <w:left w:val="single" w:sz="2" w:space="0" w:color="auto"/>
              <w:bottom w:val="single" w:sz="2" w:space="0" w:color="auto"/>
              <w:right w:val="single" w:sz="2" w:space="0" w:color="auto"/>
            </w:tcBorders>
          </w:tcPr>
          <w:p w14:paraId="3068367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8FD418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Operācijas apraksta teksts</w:t>
            </w:r>
            <w:r>
              <w:fldChar w:fldCharType="end"/>
            </w:r>
          </w:p>
        </w:tc>
      </w:tr>
      <w:tr w:rsidR="00DE52FD" w14:paraId="4E973DB6" w14:textId="77777777" w:rsidTr="00B95D3A">
        <w:tc>
          <w:tcPr>
            <w:tcW w:w="3150" w:type="dxa"/>
            <w:tcBorders>
              <w:top w:val="single" w:sz="2" w:space="0" w:color="auto"/>
              <w:left w:val="single" w:sz="2" w:space="0" w:color="auto"/>
              <w:bottom w:val="single" w:sz="2" w:space="0" w:color="auto"/>
              <w:right w:val="single" w:sz="2" w:space="0" w:color="auto"/>
            </w:tcBorders>
          </w:tcPr>
          <w:p w14:paraId="5E9C427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BAE08E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value</w:t>
            </w:r>
            <w:r>
              <w:fldChar w:fldCharType="end"/>
            </w:r>
          </w:p>
        </w:tc>
      </w:tr>
      <w:tr w:rsidR="00DE52FD" w14:paraId="0FEBE97C" w14:textId="77777777" w:rsidTr="00B95D3A">
        <w:tc>
          <w:tcPr>
            <w:tcW w:w="3150" w:type="dxa"/>
            <w:tcBorders>
              <w:top w:val="single" w:sz="2" w:space="0" w:color="auto"/>
              <w:left w:val="single" w:sz="2" w:space="0" w:color="auto"/>
              <w:bottom w:val="single" w:sz="2" w:space="0" w:color="auto"/>
              <w:right w:val="single" w:sz="2" w:space="0" w:color="auto"/>
            </w:tcBorders>
          </w:tcPr>
          <w:p w14:paraId="1B273BC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B2CC77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ED</w:t>
            </w:r>
            <w:r>
              <w:fldChar w:fldCharType="end"/>
            </w:r>
          </w:p>
        </w:tc>
      </w:tr>
    </w:tbl>
    <w:p w14:paraId="6868ECB2"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6F9D6216"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1C4D60C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5F866C4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2F51CFD"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065E20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7216B622" w14:textId="77777777" w:rsidTr="00B95D3A">
        <w:tc>
          <w:tcPr>
            <w:tcW w:w="3060" w:type="dxa"/>
            <w:tcBorders>
              <w:top w:val="single" w:sz="2" w:space="0" w:color="auto"/>
              <w:left w:val="single" w:sz="2" w:space="0" w:color="auto"/>
              <w:bottom w:val="single" w:sz="2" w:space="0" w:color="auto"/>
              <w:right w:val="single" w:sz="2" w:space="0" w:color="auto"/>
            </w:tcBorders>
          </w:tcPr>
          <w:p w14:paraId="03C8D8A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OperationDescriptionTxtV100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B2B956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OperationDescriptionTxtValue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20F15A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7BEE9A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65"/>
    </w:tbl>
    <w:p w14:paraId="6C5629F7" w14:textId="77777777" w:rsidR="00DE52FD" w:rsidRDefault="00DE52FD" w:rsidP="00DE52FD">
      <w:pPr>
        <w:rPr>
          <w:rFonts w:ascii="Times New Roman" w:eastAsia="Times New Roman" w:hAnsi="Times New Roman" w:cs="Times New Roman"/>
        </w:rPr>
      </w:pPr>
    </w:p>
    <w:bookmarkStart w:id="166" w:name="BKM_818609D0_9A2D_40bb_9894_8082380304B8"/>
    <w:p w14:paraId="4094CD0F"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OperationPeriodTime</w:t>
      </w:r>
      <w:r>
        <w:rPr>
          <w:b/>
          <w:bCs/>
          <w:i/>
          <w:iCs/>
          <w:sz w:val="20"/>
          <w:szCs w:val="20"/>
        </w:rPr>
        <w:fldChar w:fldCharType="end"/>
      </w:r>
      <w:r>
        <w:rPr>
          <w:rFonts w:eastAsia="Times New Roman"/>
        </w:rPr>
        <w:t xml:space="preserve"> - Operācijas laika periods </w:t>
      </w:r>
    </w:p>
    <w:p w14:paraId="278B9AAF"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1B9E412" w14:textId="77777777" w:rsidR="00DE52FD" w:rsidRDefault="00DE52FD" w:rsidP="00DE52FD">
      <w:pPr>
        <w:rPr>
          <w:rFonts w:ascii="Calibri" w:eastAsia="Times New Roman" w:hAnsi="Calibri" w:cs="Calibri"/>
        </w:rPr>
      </w:pPr>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r>
        <w:rPr>
          <w:rFonts w:ascii="Calibri" w:eastAsia="Times New Roman" w:hAnsi="Calibri" w:cs="Calibri"/>
        </w:rPr>
        <w:t>Intervāls - datumi, stundas, minūtes</w:t>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55C0BC70"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436F5EBB"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2291FDC2"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0063AADE" w14:textId="77777777" w:rsidTr="00B95D3A">
        <w:tc>
          <w:tcPr>
            <w:tcW w:w="3150" w:type="dxa"/>
            <w:tcBorders>
              <w:top w:val="single" w:sz="2" w:space="0" w:color="auto"/>
              <w:left w:val="single" w:sz="2" w:space="0" w:color="auto"/>
              <w:bottom w:val="single" w:sz="2" w:space="0" w:color="auto"/>
              <w:right w:val="single" w:sz="2" w:space="0" w:color="auto"/>
            </w:tcBorders>
          </w:tcPr>
          <w:p w14:paraId="5E0A010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0D682C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Operācijas laika periods</w:t>
            </w:r>
            <w:r>
              <w:fldChar w:fldCharType="end"/>
            </w:r>
          </w:p>
        </w:tc>
      </w:tr>
      <w:tr w:rsidR="00DE52FD" w14:paraId="79258840" w14:textId="77777777" w:rsidTr="00B95D3A">
        <w:tc>
          <w:tcPr>
            <w:tcW w:w="3150" w:type="dxa"/>
            <w:tcBorders>
              <w:top w:val="single" w:sz="2" w:space="0" w:color="auto"/>
              <w:left w:val="single" w:sz="2" w:space="0" w:color="auto"/>
              <w:bottom w:val="single" w:sz="2" w:space="0" w:color="auto"/>
              <w:right w:val="single" w:sz="2" w:space="0" w:color="auto"/>
            </w:tcBorders>
          </w:tcPr>
          <w:p w14:paraId="0A9EBE53" w14:textId="77777777" w:rsidR="00DE52FD" w:rsidRDefault="00DE52FD" w:rsidP="00B95D3A">
            <w:pPr>
              <w:rPr>
                <w:rFonts w:ascii="Calibri" w:eastAsia="Times New Roman" w:hAnsi="Calibri" w:cs="Calibri"/>
              </w:rPr>
            </w:pPr>
            <w:r>
              <w:lastRenderedPageBreak/>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6F8280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effectiveTime</w:t>
            </w:r>
            <w:r>
              <w:fldChar w:fldCharType="end"/>
            </w:r>
          </w:p>
        </w:tc>
      </w:tr>
      <w:tr w:rsidR="00DE52FD" w14:paraId="63F24026" w14:textId="77777777" w:rsidTr="00B95D3A">
        <w:tc>
          <w:tcPr>
            <w:tcW w:w="3150" w:type="dxa"/>
            <w:tcBorders>
              <w:top w:val="single" w:sz="2" w:space="0" w:color="auto"/>
              <w:left w:val="single" w:sz="2" w:space="0" w:color="auto"/>
              <w:bottom w:val="single" w:sz="2" w:space="0" w:color="auto"/>
              <w:right w:val="single" w:sz="2" w:space="0" w:color="auto"/>
            </w:tcBorders>
          </w:tcPr>
          <w:p w14:paraId="2FE8F4C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702DD5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IVL_TS_low_high</w:t>
            </w:r>
            <w:r>
              <w:fldChar w:fldCharType="end"/>
            </w:r>
          </w:p>
        </w:tc>
      </w:tr>
    </w:tbl>
    <w:p w14:paraId="5F93E112"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14216814"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472E65A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59FD8F2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F69B7D0"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5BD8EF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4B4B232D" w14:textId="77777777" w:rsidTr="00B95D3A">
        <w:tc>
          <w:tcPr>
            <w:tcW w:w="3060" w:type="dxa"/>
            <w:tcBorders>
              <w:top w:val="single" w:sz="2" w:space="0" w:color="auto"/>
              <w:left w:val="single" w:sz="2" w:space="0" w:color="auto"/>
              <w:bottom w:val="single" w:sz="2" w:space="0" w:color="auto"/>
              <w:right w:val="single" w:sz="2" w:space="0" w:color="auto"/>
            </w:tcBorders>
          </w:tcPr>
          <w:p w14:paraId="60A2876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OperationEventInfoV100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63166D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OperationPeriodTime</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043199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9390394"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66"/>
    </w:tbl>
    <w:p w14:paraId="1C914A18" w14:textId="77777777" w:rsidR="00DE52FD" w:rsidRDefault="00DE52FD" w:rsidP="00DE52FD">
      <w:pPr>
        <w:rPr>
          <w:rFonts w:ascii="Times New Roman" w:eastAsia="Times New Roman" w:hAnsi="Times New Roman" w:cs="Times New Roman"/>
        </w:rPr>
      </w:pPr>
    </w:p>
    <w:bookmarkStart w:id="167" w:name="BKM_0874C9DB_89B5_4b58_9EAE_AB9E403C8E89"/>
    <w:p w14:paraId="0CD43EE8"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SurgicalProcedureCodeV100</w:t>
      </w:r>
      <w:r>
        <w:rPr>
          <w:b/>
          <w:bCs/>
          <w:i/>
          <w:iCs/>
          <w:sz w:val="20"/>
          <w:szCs w:val="20"/>
        </w:rPr>
        <w:fldChar w:fldCharType="end"/>
      </w:r>
      <w:r>
        <w:rPr>
          <w:rFonts w:eastAsia="Times New Roman"/>
        </w:rPr>
        <w:t xml:space="preserve"> - Ķirurģiskās procedūras kods </w:t>
      </w:r>
    </w:p>
    <w:p w14:paraId="457E08FF"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0F2BF9C1"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8C7B96E"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5190FCC"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4D7FBECE"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CC42EC9" w14:textId="77777777" w:rsidTr="00B95D3A">
        <w:tc>
          <w:tcPr>
            <w:tcW w:w="3150" w:type="dxa"/>
            <w:tcBorders>
              <w:top w:val="single" w:sz="2" w:space="0" w:color="auto"/>
              <w:left w:val="single" w:sz="2" w:space="0" w:color="auto"/>
              <w:bottom w:val="single" w:sz="2" w:space="0" w:color="auto"/>
              <w:right w:val="single" w:sz="2" w:space="0" w:color="auto"/>
            </w:tcBorders>
          </w:tcPr>
          <w:p w14:paraId="61218D9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F41075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4675AC54" w14:textId="77777777" w:rsidTr="00B95D3A">
        <w:tc>
          <w:tcPr>
            <w:tcW w:w="3150" w:type="dxa"/>
            <w:tcBorders>
              <w:top w:val="single" w:sz="2" w:space="0" w:color="auto"/>
              <w:left w:val="single" w:sz="2" w:space="0" w:color="auto"/>
              <w:bottom w:val="single" w:sz="2" w:space="0" w:color="auto"/>
              <w:right w:val="single" w:sz="2" w:space="0" w:color="auto"/>
            </w:tcBorders>
          </w:tcPr>
          <w:p w14:paraId="6D43B11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8EE3BB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Ķirurģiskās procedūras kods</w:t>
            </w:r>
            <w:r>
              <w:fldChar w:fldCharType="end"/>
            </w:r>
          </w:p>
        </w:tc>
      </w:tr>
      <w:tr w:rsidR="00DE52FD" w14:paraId="6AF23DDE" w14:textId="77777777" w:rsidTr="00B95D3A">
        <w:tc>
          <w:tcPr>
            <w:tcW w:w="3150" w:type="dxa"/>
            <w:tcBorders>
              <w:top w:val="single" w:sz="2" w:space="0" w:color="auto"/>
              <w:left w:val="single" w:sz="2" w:space="0" w:color="auto"/>
              <w:bottom w:val="single" w:sz="2" w:space="0" w:color="auto"/>
              <w:right w:val="single" w:sz="2" w:space="0" w:color="auto"/>
            </w:tcBorders>
          </w:tcPr>
          <w:p w14:paraId="2B60EBF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049D16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1.3.6.1.4.1.38760.1.2.3.200.1</w:t>
            </w:r>
            <w:r>
              <w:fldChar w:fldCharType="end"/>
            </w:r>
          </w:p>
        </w:tc>
      </w:tr>
    </w:tbl>
    <w:p w14:paraId="6A3C605D"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3ADF8C09"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949AD3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0A872A9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E79B63F"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E51957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6EE37EB1" w14:textId="77777777" w:rsidTr="00B95D3A">
        <w:tc>
          <w:tcPr>
            <w:tcW w:w="3060" w:type="dxa"/>
            <w:tcBorders>
              <w:top w:val="single" w:sz="2" w:space="0" w:color="auto"/>
              <w:left w:val="single" w:sz="2" w:space="0" w:color="auto"/>
              <w:bottom w:val="single" w:sz="2" w:space="0" w:color="auto"/>
              <w:right w:val="single" w:sz="2" w:space="0" w:color="auto"/>
            </w:tcBorders>
          </w:tcPr>
          <w:p w14:paraId="2D0C09A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SurgicalProcedureCodeV100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1DAA04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SurgicalProcedureCodeValue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B43E3D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6888858"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5D4711F" w14:textId="77777777" w:rsidTr="00B95D3A">
        <w:tc>
          <w:tcPr>
            <w:tcW w:w="3060" w:type="dxa"/>
            <w:tcBorders>
              <w:top w:val="single" w:sz="2" w:space="0" w:color="auto"/>
              <w:left w:val="single" w:sz="2" w:space="0" w:color="auto"/>
              <w:bottom w:val="single" w:sz="2" w:space="0" w:color="auto"/>
              <w:right w:val="single" w:sz="2" w:space="0" w:color="auto"/>
            </w:tcBorders>
          </w:tcPr>
          <w:p w14:paraId="28804DB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OperationEventInfoV100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D31C08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SurgicalProcedureCodeV100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8B4594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entryRelationship</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9D1EF42"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67"/>
    </w:tbl>
    <w:p w14:paraId="62048A4D" w14:textId="77777777" w:rsidR="00DE52FD" w:rsidRDefault="00DE52FD" w:rsidP="00DE52FD">
      <w:pPr>
        <w:rPr>
          <w:rFonts w:ascii="Times New Roman" w:eastAsia="Times New Roman" w:hAnsi="Times New Roman" w:cs="Times New Roman"/>
        </w:rPr>
      </w:pPr>
    </w:p>
    <w:bookmarkStart w:id="168" w:name="BKM_9A1838E1_0A93_46c3_A4E7_EA98824A1E07"/>
    <w:p w14:paraId="633A9638"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SurgicalProcedureCodeValue</w:t>
      </w:r>
      <w:r>
        <w:rPr>
          <w:b/>
          <w:bCs/>
          <w:i/>
          <w:iCs/>
          <w:sz w:val="20"/>
          <w:szCs w:val="20"/>
        </w:rPr>
        <w:fldChar w:fldCharType="end"/>
      </w:r>
      <w:r>
        <w:rPr>
          <w:rFonts w:eastAsia="Times New Roman"/>
        </w:rPr>
        <w:t xml:space="preserve"> - Ķirurģiskās procedūras koda vērtība </w:t>
      </w:r>
    </w:p>
    <w:p w14:paraId="59A1D1E9"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2FFEC33E"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67A9D313"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B94F511"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7C8A7B51"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1CF6BDA" w14:textId="77777777" w:rsidTr="00B95D3A">
        <w:tc>
          <w:tcPr>
            <w:tcW w:w="3150" w:type="dxa"/>
            <w:tcBorders>
              <w:top w:val="single" w:sz="2" w:space="0" w:color="auto"/>
              <w:left w:val="single" w:sz="2" w:space="0" w:color="auto"/>
              <w:bottom w:val="single" w:sz="2" w:space="0" w:color="auto"/>
              <w:right w:val="single" w:sz="2" w:space="0" w:color="auto"/>
            </w:tcBorders>
          </w:tcPr>
          <w:p w14:paraId="79137B7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classifier</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B74257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Ziemeļvalstu ķirurģisko procedūru klasifikācija</w:t>
            </w:r>
            <w:r>
              <w:fldChar w:fldCharType="end"/>
            </w:r>
          </w:p>
        </w:tc>
      </w:tr>
      <w:tr w:rsidR="00DE52FD" w14:paraId="195997D8" w14:textId="77777777" w:rsidTr="00B95D3A">
        <w:tc>
          <w:tcPr>
            <w:tcW w:w="3150" w:type="dxa"/>
            <w:tcBorders>
              <w:top w:val="single" w:sz="2" w:space="0" w:color="auto"/>
              <w:left w:val="single" w:sz="2" w:space="0" w:color="auto"/>
              <w:bottom w:val="single" w:sz="2" w:space="0" w:color="auto"/>
              <w:right w:val="single" w:sz="2" w:space="0" w:color="auto"/>
            </w:tcBorders>
          </w:tcPr>
          <w:p w14:paraId="7D6967A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FB978B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Ķirurģiskās procedūras koda vērtība</w:t>
            </w:r>
            <w:r>
              <w:fldChar w:fldCharType="end"/>
            </w:r>
          </w:p>
        </w:tc>
      </w:tr>
      <w:tr w:rsidR="00DE52FD" w14:paraId="3E475940" w14:textId="77777777" w:rsidTr="00B95D3A">
        <w:tc>
          <w:tcPr>
            <w:tcW w:w="3150" w:type="dxa"/>
            <w:tcBorders>
              <w:top w:val="single" w:sz="2" w:space="0" w:color="auto"/>
              <w:left w:val="single" w:sz="2" w:space="0" w:color="auto"/>
              <w:bottom w:val="single" w:sz="2" w:space="0" w:color="auto"/>
              <w:right w:val="single" w:sz="2" w:space="0" w:color="auto"/>
            </w:tcBorders>
          </w:tcPr>
          <w:p w14:paraId="1D23014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2F3CE8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1.3.6.1.4.1.38760.2.175</w:t>
            </w:r>
            <w:r>
              <w:fldChar w:fldCharType="end"/>
            </w:r>
          </w:p>
        </w:tc>
      </w:tr>
      <w:tr w:rsidR="00DE52FD" w14:paraId="1F6FDCB1" w14:textId="77777777" w:rsidTr="00B95D3A">
        <w:tc>
          <w:tcPr>
            <w:tcW w:w="3150" w:type="dxa"/>
            <w:tcBorders>
              <w:top w:val="single" w:sz="2" w:space="0" w:color="auto"/>
              <w:left w:val="single" w:sz="2" w:space="0" w:color="auto"/>
              <w:bottom w:val="single" w:sz="2" w:space="0" w:color="auto"/>
              <w:right w:val="single" w:sz="2" w:space="0" w:color="auto"/>
            </w:tcBorders>
          </w:tcPr>
          <w:p w14:paraId="5237D34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2B11B4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value</w:t>
            </w:r>
            <w:r>
              <w:fldChar w:fldCharType="end"/>
            </w:r>
          </w:p>
        </w:tc>
      </w:tr>
      <w:tr w:rsidR="00DE52FD" w14:paraId="31673BD5" w14:textId="77777777" w:rsidTr="00B95D3A">
        <w:tc>
          <w:tcPr>
            <w:tcW w:w="3150" w:type="dxa"/>
            <w:tcBorders>
              <w:top w:val="single" w:sz="2" w:space="0" w:color="auto"/>
              <w:left w:val="single" w:sz="2" w:space="0" w:color="auto"/>
              <w:bottom w:val="single" w:sz="2" w:space="0" w:color="auto"/>
              <w:right w:val="single" w:sz="2" w:space="0" w:color="auto"/>
            </w:tcBorders>
          </w:tcPr>
          <w:p w14:paraId="217235B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584596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CD</w:t>
            </w:r>
            <w:r>
              <w:fldChar w:fldCharType="end"/>
            </w:r>
          </w:p>
        </w:tc>
      </w:tr>
    </w:tbl>
    <w:p w14:paraId="606F2BAD"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472EA184"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3EB68C3"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91EBD4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B514994"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880905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D333B1C" w14:textId="77777777" w:rsidTr="00B95D3A">
        <w:tc>
          <w:tcPr>
            <w:tcW w:w="3060" w:type="dxa"/>
            <w:tcBorders>
              <w:top w:val="single" w:sz="2" w:space="0" w:color="auto"/>
              <w:left w:val="single" w:sz="2" w:space="0" w:color="auto"/>
              <w:bottom w:val="single" w:sz="2" w:space="0" w:color="auto"/>
              <w:right w:val="single" w:sz="2" w:space="0" w:color="auto"/>
            </w:tcBorders>
          </w:tcPr>
          <w:p w14:paraId="62F7101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SurgicalProcedureCodeV100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B31BCC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SurgicalProcedureCodeValue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E2386B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3F305D3"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58"/>
      <w:bookmarkEnd w:id="162"/>
      <w:bookmarkEnd w:id="168"/>
    </w:tbl>
    <w:p w14:paraId="016F5148" w14:textId="77777777" w:rsidR="00DE52FD" w:rsidRDefault="00DE52FD" w:rsidP="00DE52FD">
      <w:pPr>
        <w:rPr>
          <w:rFonts w:ascii="Times New Roman" w:eastAsia="Times New Roman" w:hAnsi="Times New Roman" w:cs="Times New Roman"/>
        </w:rPr>
      </w:pPr>
    </w:p>
    <w:bookmarkStart w:id="169" w:name="BKM_F4704DA9_A02B_407e_BF18_0B142A624615"/>
    <w:p w14:paraId="268DDBCC" w14:textId="77777777" w:rsidR="00DE52FD" w:rsidRDefault="00DE52FD" w:rsidP="00DE52FD">
      <w:pPr>
        <w:pStyle w:val="Heading3"/>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RecommendationsV100</w:t>
      </w:r>
      <w:r>
        <w:rPr>
          <w:b/>
          <w:bCs w:val="0"/>
          <w:sz w:val="20"/>
          <w:szCs w:val="20"/>
        </w:rPr>
        <w:fldChar w:fldCharType="end"/>
      </w:r>
      <w:r>
        <w:rPr>
          <w:rFonts w:eastAsia="Times New Roman"/>
        </w:rPr>
        <w:t xml:space="preserve"> - Ieteikumi </w:t>
      </w:r>
    </w:p>
    <w:p w14:paraId="2B35F422"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FE38538"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1E520CB3"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67A94C3"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07A9F614"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0D5D145D" w14:textId="77777777" w:rsidTr="00B95D3A">
        <w:tc>
          <w:tcPr>
            <w:tcW w:w="3150" w:type="dxa"/>
            <w:tcBorders>
              <w:top w:val="single" w:sz="2" w:space="0" w:color="auto"/>
              <w:left w:val="single" w:sz="2" w:space="0" w:color="auto"/>
              <w:bottom w:val="single" w:sz="2" w:space="0" w:color="auto"/>
              <w:right w:val="single" w:sz="2" w:space="0" w:color="auto"/>
            </w:tcBorders>
          </w:tcPr>
          <w:p w14:paraId="4CBDE1A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B87A1F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Section</w:t>
            </w:r>
            <w:r>
              <w:fldChar w:fldCharType="end"/>
            </w:r>
          </w:p>
        </w:tc>
      </w:tr>
      <w:tr w:rsidR="00DE52FD" w14:paraId="73C68275" w14:textId="77777777" w:rsidTr="00B95D3A">
        <w:tc>
          <w:tcPr>
            <w:tcW w:w="3150" w:type="dxa"/>
            <w:tcBorders>
              <w:top w:val="single" w:sz="2" w:space="0" w:color="auto"/>
              <w:left w:val="single" w:sz="2" w:space="0" w:color="auto"/>
              <w:bottom w:val="single" w:sz="2" w:space="0" w:color="auto"/>
              <w:right w:val="single" w:sz="2" w:space="0" w:color="auto"/>
            </w:tcBorders>
          </w:tcPr>
          <w:p w14:paraId="46E2FDE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D32DFF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Ieteikumi</w:t>
            </w:r>
            <w:r>
              <w:fldChar w:fldCharType="end"/>
            </w:r>
          </w:p>
        </w:tc>
      </w:tr>
      <w:tr w:rsidR="00DE52FD" w14:paraId="3A73EF85" w14:textId="77777777" w:rsidTr="00B95D3A">
        <w:tc>
          <w:tcPr>
            <w:tcW w:w="3150" w:type="dxa"/>
            <w:tcBorders>
              <w:top w:val="single" w:sz="2" w:space="0" w:color="auto"/>
              <w:left w:val="single" w:sz="2" w:space="0" w:color="auto"/>
              <w:bottom w:val="single" w:sz="2" w:space="0" w:color="auto"/>
              <w:right w:val="single" w:sz="2" w:space="0" w:color="auto"/>
            </w:tcBorders>
          </w:tcPr>
          <w:p w14:paraId="2187B52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E3D22F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1.3.6.1.4.1.38760.1.2.2.26.1</w:t>
            </w:r>
            <w:r>
              <w:fldChar w:fldCharType="end"/>
            </w:r>
          </w:p>
        </w:tc>
      </w:tr>
    </w:tbl>
    <w:p w14:paraId="0CB8905F"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19DF5683"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1F8731D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208F570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60A662F"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7FEED3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7A7FD55B" w14:textId="77777777" w:rsidTr="00B95D3A">
        <w:tc>
          <w:tcPr>
            <w:tcW w:w="3060" w:type="dxa"/>
            <w:tcBorders>
              <w:top w:val="single" w:sz="2" w:space="0" w:color="auto"/>
              <w:left w:val="single" w:sz="2" w:space="0" w:color="auto"/>
              <w:bottom w:val="single" w:sz="2" w:space="0" w:color="auto"/>
              <w:right w:val="single" w:sz="2" w:space="0" w:color="auto"/>
            </w:tcBorders>
          </w:tcPr>
          <w:p w14:paraId="280698E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024FAC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RecommendationsV100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5B4D5B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576D2BF"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7519890E" w14:textId="77777777" w:rsidTr="00B95D3A">
        <w:tc>
          <w:tcPr>
            <w:tcW w:w="3060" w:type="dxa"/>
            <w:tcBorders>
              <w:top w:val="single" w:sz="2" w:space="0" w:color="auto"/>
              <w:left w:val="single" w:sz="2" w:space="0" w:color="auto"/>
              <w:bottom w:val="single" w:sz="2" w:space="0" w:color="auto"/>
              <w:right w:val="single" w:sz="2" w:space="0" w:color="auto"/>
            </w:tcBorders>
          </w:tcPr>
          <w:p w14:paraId="1528FA7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RecommendationsV100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01CC0F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RecommendationEntityV100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A232CC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27A9E5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6FABDE49" w14:textId="77777777" w:rsidR="00DE52FD" w:rsidRDefault="00DE52FD" w:rsidP="00DE52FD">
      <w:pPr>
        <w:rPr>
          <w:rFonts w:ascii="Times New Roman" w:eastAsia="Times New Roman" w:hAnsi="Times New Roman" w:cs="Times New Roman"/>
        </w:rPr>
      </w:pPr>
      <w:bookmarkStart w:id="170" w:name="BKM_A1CE1308_859F_42bc_9A24_6FE575990866"/>
    </w:p>
    <w:p w14:paraId="2F7B8EA2"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RecommendedRegime</w:t>
      </w:r>
      <w:r>
        <w:rPr>
          <w:rFonts w:ascii="Calibri" w:eastAsia="Times New Roman" w:hAnsi="Calibri" w:cs="Calibri"/>
          <w:b/>
          <w:bCs/>
        </w:rPr>
        <w:fldChar w:fldCharType="end"/>
      </w:r>
    </w:p>
    <w:p w14:paraId="321B96EC"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6779ACCE" w14:textId="3F7B0FC5" w:rsidR="00DE52FD" w:rsidRDefault="00DE52FD" w:rsidP="00DE52FD">
      <w:pPr>
        <w:jc w:val="center"/>
        <w:rPr>
          <w:rFonts w:ascii="Calibri" w:eastAsia="Times New Roman" w:hAnsi="Calibri" w:cs="Calibri"/>
          <w:lang w:val="en-US"/>
        </w:rPr>
      </w:pPr>
      <w:r>
        <w:rPr>
          <w:noProof/>
          <w:lang w:eastAsia="lv-LV"/>
        </w:rPr>
        <w:lastRenderedPageBreak/>
        <w:drawing>
          <wp:inline distT="0" distB="0" distL="0" distR="0" wp14:anchorId="25C473B9" wp14:editId="5B860502">
            <wp:extent cx="5427980" cy="3321050"/>
            <wp:effectExtent l="0" t="0" r="1270" b="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5427980" cy="3321050"/>
                    </a:xfrm>
                    <a:prstGeom prst="rect">
                      <a:avLst/>
                    </a:prstGeom>
                    <a:noFill/>
                    <a:ln>
                      <a:noFill/>
                    </a:ln>
                  </pic:spPr>
                </pic:pic>
              </a:graphicData>
            </a:graphic>
          </wp:inline>
        </w:drawing>
      </w:r>
    </w:p>
    <w:p w14:paraId="41E74935"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17. attēls</w:t>
      </w:r>
    </w:p>
    <w:p w14:paraId="60F03F15"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170"/>
    </w:p>
    <w:bookmarkStart w:id="171" w:name="BKM_B02EEA87_047C_4bea_B1DA_952098A55975"/>
    <w:p w14:paraId="7BB0F7BF"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RecommendationDescriptionV100</w:t>
      </w:r>
      <w:r>
        <w:rPr>
          <w:b/>
          <w:bCs w:val="0"/>
          <w:sz w:val="20"/>
          <w:szCs w:val="20"/>
        </w:rPr>
        <w:fldChar w:fldCharType="end"/>
      </w:r>
      <w:r>
        <w:rPr>
          <w:rFonts w:eastAsia="Times New Roman"/>
        </w:rPr>
        <w:t xml:space="preserve"> - Ieteikuma apraksts </w:t>
      </w:r>
    </w:p>
    <w:p w14:paraId="4F1D4289"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08E6E31"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040897F0"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3262145"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48D73B3E"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84EE0C9" w14:textId="77777777" w:rsidTr="00B95D3A">
        <w:tc>
          <w:tcPr>
            <w:tcW w:w="3150" w:type="dxa"/>
            <w:tcBorders>
              <w:top w:val="single" w:sz="2" w:space="0" w:color="auto"/>
              <w:left w:val="single" w:sz="2" w:space="0" w:color="auto"/>
              <w:bottom w:val="single" w:sz="2" w:space="0" w:color="auto"/>
              <w:right w:val="single" w:sz="2" w:space="0" w:color="auto"/>
            </w:tcBorders>
          </w:tcPr>
          <w:p w14:paraId="58B9809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F86253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07A7C5C1" w14:textId="77777777" w:rsidTr="00B95D3A">
        <w:tc>
          <w:tcPr>
            <w:tcW w:w="3150" w:type="dxa"/>
            <w:tcBorders>
              <w:top w:val="single" w:sz="2" w:space="0" w:color="auto"/>
              <w:left w:val="single" w:sz="2" w:space="0" w:color="auto"/>
              <w:bottom w:val="single" w:sz="2" w:space="0" w:color="auto"/>
              <w:right w:val="single" w:sz="2" w:space="0" w:color="auto"/>
            </w:tcBorders>
          </w:tcPr>
          <w:p w14:paraId="45125A2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C189F6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Ieteikuma apraksts</w:t>
            </w:r>
            <w:r>
              <w:fldChar w:fldCharType="end"/>
            </w:r>
          </w:p>
        </w:tc>
      </w:tr>
      <w:tr w:rsidR="00DE52FD" w14:paraId="35790DDE" w14:textId="77777777" w:rsidTr="00B95D3A">
        <w:tc>
          <w:tcPr>
            <w:tcW w:w="3150" w:type="dxa"/>
            <w:tcBorders>
              <w:top w:val="single" w:sz="2" w:space="0" w:color="auto"/>
              <w:left w:val="single" w:sz="2" w:space="0" w:color="auto"/>
              <w:bottom w:val="single" w:sz="2" w:space="0" w:color="auto"/>
              <w:right w:val="single" w:sz="2" w:space="0" w:color="auto"/>
            </w:tcBorders>
          </w:tcPr>
          <w:p w14:paraId="4A5A2B7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0436B5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1.3.6.1.4.1.38760.1.2.3.120.1</w:t>
            </w:r>
            <w:r>
              <w:fldChar w:fldCharType="end"/>
            </w:r>
          </w:p>
        </w:tc>
      </w:tr>
    </w:tbl>
    <w:p w14:paraId="0015D8C4"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5D458015"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6129944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329F65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BDBE522"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DF2236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4AC3887E" w14:textId="77777777" w:rsidTr="00B95D3A">
        <w:tc>
          <w:tcPr>
            <w:tcW w:w="3060" w:type="dxa"/>
            <w:tcBorders>
              <w:top w:val="single" w:sz="2" w:space="0" w:color="auto"/>
              <w:left w:val="single" w:sz="2" w:space="0" w:color="auto"/>
              <w:bottom w:val="single" w:sz="2" w:space="0" w:color="auto"/>
              <w:right w:val="single" w:sz="2" w:space="0" w:color="auto"/>
            </w:tcBorders>
          </w:tcPr>
          <w:p w14:paraId="4E4F990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RecommendationDescriptionV100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EAE242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RecommendationDescriptionValue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9AE46C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DDF4E1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E8E3063" w14:textId="77777777" w:rsidTr="00B95D3A">
        <w:tc>
          <w:tcPr>
            <w:tcW w:w="3060" w:type="dxa"/>
            <w:tcBorders>
              <w:top w:val="single" w:sz="2" w:space="0" w:color="auto"/>
              <w:left w:val="single" w:sz="2" w:space="0" w:color="auto"/>
              <w:bottom w:val="single" w:sz="2" w:space="0" w:color="auto"/>
              <w:right w:val="single" w:sz="2" w:space="0" w:color="auto"/>
            </w:tcBorders>
          </w:tcPr>
          <w:p w14:paraId="4A58363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523EFA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RecommendationDescriptionV100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EAD010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E0D47F5"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71"/>
    </w:tbl>
    <w:p w14:paraId="1FE30A27" w14:textId="77777777" w:rsidR="00DE52FD" w:rsidRDefault="00DE52FD" w:rsidP="00DE52FD">
      <w:pPr>
        <w:rPr>
          <w:rFonts w:ascii="Times New Roman" w:eastAsia="Times New Roman" w:hAnsi="Times New Roman" w:cs="Times New Roman"/>
        </w:rPr>
      </w:pPr>
    </w:p>
    <w:bookmarkStart w:id="172" w:name="BKM_55231236_5E7B_4c77_925E_9BDC27C3F4E3"/>
    <w:p w14:paraId="640938E2"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RecommendationDescriptionValue</w:t>
      </w:r>
      <w:r>
        <w:rPr>
          <w:b/>
          <w:bCs w:val="0"/>
          <w:sz w:val="20"/>
          <w:szCs w:val="20"/>
        </w:rPr>
        <w:fldChar w:fldCharType="end"/>
      </w:r>
      <w:r>
        <w:rPr>
          <w:rFonts w:eastAsia="Times New Roman"/>
        </w:rPr>
        <w:t xml:space="preserve"> - Ieteikuma apraksta teksts </w:t>
      </w:r>
    </w:p>
    <w:p w14:paraId="50D81137"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0C194007"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0E7196BA"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3FBA063D"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5E8E26C1"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61F56DE" w14:textId="77777777" w:rsidTr="00B95D3A">
        <w:tc>
          <w:tcPr>
            <w:tcW w:w="3150" w:type="dxa"/>
            <w:tcBorders>
              <w:top w:val="single" w:sz="2" w:space="0" w:color="auto"/>
              <w:left w:val="single" w:sz="2" w:space="0" w:color="auto"/>
              <w:bottom w:val="single" w:sz="2" w:space="0" w:color="auto"/>
              <w:right w:val="single" w:sz="2" w:space="0" w:color="auto"/>
            </w:tcBorders>
          </w:tcPr>
          <w:p w14:paraId="36B0248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E76296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Ieteikuma apraksta teksts</w:t>
            </w:r>
            <w:r>
              <w:fldChar w:fldCharType="end"/>
            </w:r>
          </w:p>
        </w:tc>
      </w:tr>
      <w:tr w:rsidR="00DE52FD" w14:paraId="74E480DC" w14:textId="77777777" w:rsidTr="00B95D3A">
        <w:tc>
          <w:tcPr>
            <w:tcW w:w="3150" w:type="dxa"/>
            <w:tcBorders>
              <w:top w:val="single" w:sz="2" w:space="0" w:color="auto"/>
              <w:left w:val="single" w:sz="2" w:space="0" w:color="auto"/>
              <w:bottom w:val="single" w:sz="2" w:space="0" w:color="auto"/>
              <w:right w:val="single" w:sz="2" w:space="0" w:color="auto"/>
            </w:tcBorders>
          </w:tcPr>
          <w:p w14:paraId="6B54658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FC8C97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value</w:t>
            </w:r>
            <w:r>
              <w:fldChar w:fldCharType="end"/>
            </w:r>
          </w:p>
        </w:tc>
      </w:tr>
      <w:tr w:rsidR="00DE52FD" w14:paraId="03FF106E" w14:textId="77777777" w:rsidTr="00B95D3A">
        <w:tc>
          <w:tcPr>
            <w:tcW w:w="3150" w:type="dxa"/>
            <w:tcBorders>
              <w:top w:val="single" w:sz="2" w:space="0" w:color="auto"/>
              <w:left w:val="single" w:sz="2" w:space="0" w:color="auto"/>
              <w:bottom w:val="single" w:sz="2" w:space="0" w:color="auto"/>
              <w:right w:val="single" w:sz="2" w:space="0" w:color="auto"/>
            </w:tcBorders>
          </w:tcPr>
          <w:p w14:paraId="7D307A7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7D6517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ED</w:t>
            </w:r>
            <w:r>
              <w:fldChar w:fldCharType="end"/>
            </w:r>
          </w:p>
        </w:tc>
      </w:tr>
    </w:tbl>
    <w:p w14:paraId="6B25FE29"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39C18E7C"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B945F8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7622C3B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EBC4536"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7B805C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9245C78" w14:textId="77777777" w:rsidTr="00B95D3A">
        <w:tc>
          <w:tcPr>
            <w:tcW w:w="3060" w:type="dxa"/>
            <w:tcBorders>
              <w:top w:val="single" w:sz="2" w:space="0" w:color="auto"/>
              <w:left w:val="single" w:sz="2" w:space="0" w:color="auto"/>
              <w:bottom w:val="single" w:sz="2" w:space="0" w:color="auto"/>
              <w:right w:val="single" w:sz="2" w:space="0" w:color="auto"/>
            </w:tcBorders>
          </w:tcPr>
          <w:p w14:paraId="51840EE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RecommendationDescriptionV100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23D78C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RecommendationDescriptionValue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B50677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69DA734"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72"/>
    </w:tbl>
    <w:p w14:paraId="22FC34B2" w14:textId="77777777" w:rsidR="00DE52FD" w:rsidRDefault="00DE52FD" w:rsidP="00DE52FD">
      <w:pPr>
        <w:rPr>
          <w:rFonts w:ascii="Times New Roman" w:eastAsia="Times New Roman" w:hAnsi="Times New Roman" w:cs="Times New Roman"/>
        </w:rPr>
      </w:pPr>
    </w:p>
    <w:bookmarkStart w:id="173" w:name="BKM_4DF53DFB_F0D8_425e_8606_668ED511DBF2"/>
    <w:p w14:paraId="407E66FB"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RecommendationEntityV100</w:t>
      </w:r>
      <w:r>
        <w:rPr>
          <w:b/>
          <w:bCs w:val="0"/>
          <w:sz w:val="20"/>
          <w:szCs w:val="20"/>
        </w:rPr>
        <w:fldChar w:fldCharType="end"/>
      </w:r>
      <w:r>
        <w:rPr>
          <w:rFonts w:eastAsia="Times New Roman"/>
        </w:rPr>
        <w:t xml:space="preserve"> - Ieteikuma </w:t>
      </w:r>
      <w:proofErr w:type="spellStart"/>
      <w:r>
        <w:rPr>
          <w:rFonts w:eastAsia="Times New Roman"/>
        </w:rPr>
        <w:t>entīte</w:t>
      </w:r>
      <w:proofErr w:type="spellEnd"/>
      <w:r>
        <w:rPr>
          <w:rFonts w:eastAsia="Times New Roman"/>
        </w:rPr>
        <w:t xml:space="preserve"> </w:t>
      </w:r>
    </w:p>
    <w:p w14:paraId="4C418E9D"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0A08F84D"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428301D4"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152A5E98"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57B9EAD"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433670E" w14:textId="77777777" w:rsidTr="00B95D3A">
        <w:tc>
          <w:tcPr>
            <w:tcW w:w="3150" w:type="dxa"/>
            <w:tcBorders>
              <w:top w:val="single" w:sz="2" w:space="0" w:color="auto"/>
              <w:left w:val="single" w:sz="2" w:space="0" w:color="auto"/>
              <w:bottom w:val="single" w:sz="2" w:space="0" w:color="auto"/>
              <w:right w:val="single" w:sz="2" w:space="0" w:color="auto"/>
            </w:tcBorders>
          </w:tcPr>
          <w:p w14:paraId="36E9F796" w14:textId="77777777" w:rsidR="00DE52FD" w:rsidRDefault="00DE52FD" w:rsidP="00B95D3A">
            <w:pPr>
              <w:rPr>
                <w:rFonts w:ascii="Calibri" w:eastAsia="Times New Roman" w:hAnsi="Calibri" w:cs="Calibri"/>
              </w:rPr>
            </w:pPr>
            <w:r>
              <w:lastRenderedPageBreak/>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8CBF99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Organizer</w:t>
            </w:r>
            <w:r>
              <w:fldChar w:fldCharType="end"/>
            </w:r>
          </w:p>
        </w:tc>
      </w:tr>
      <w:tr w:rsidR="00DE52FD" w14:paraId="34040D16" w14:textId="77777777" w:rsidTr="00B95D3A">
        <w:tc>
          <w:tcPr>
            <w:tcW w:w="3150" w:type="dxa"/>
            <w:tcBorders>
              <w:top w:val="single" w:sz="2" w:space="0" w:color="auto"/>
              <w:left w:val="single" w:sz="2" w:space="0" w:color="auto"/>
              <w:bottom w:val="single" w:sz="2" w:space="0" w:color="auto"/>
              <w:right w:val="single" w:sz="2" w:space="0" w:color="auto"/>
            </w:tcBorders>
          </w:tcPr>
          <w:p w14:paraId="5305635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0C0157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Ieteikuma entīte</w:t>
            </w:r>
            <w:r>
              <w:fldChar w:fldCharType="end"/>
            </w:r>
          </w:p>
        </w:tc>
      </w:tr>
      <w:tr w:rsidR="00DE52FD" w14:paraId="0B26C6AF" w14:textId="77777777" w:rsidTr="00B95D3A">
        <w:tc>
          <w:tcPr>
            <w:tcW w:w="3150" w:type="dxa"/>
            <w:tcBorders>
              <w:top w:val="single" w:sz="2" w:space="0" w:color="auto"/>
              <w:left w:val="single" w:sz="2" w:space="0" w:color="auto"/>
              <w:bottom w:val="single" w:sz="2" w:space="0" w:color="auto"/>
              <w:right w:val="single" w:sz="2" w:space="0" w:color="auto"/>
            </w:tcBorders>
          </w:tcPr>
          <w:p w14:paraId="1A76C7D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9DCEAC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1.3.6.1.4.1.38760.1.2.3.201.1</w:t>
            </w:r>
            <w:r>
              <w:fldChar w:fldCharType="end"/>
            </w:r>
          </w:p>
        </w:tc>
      </w:tr>
    </w:tbl>
    <w:p w14:paraId="69A0CF82"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6A760C72"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945A74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60306FE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D426BA1"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827D07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255EEF3A" w14:textId="77777777" w:rsidTr="00B95D3A">
        <w:tc>
          <w:tcPr>
            <w:tcW w:w="3060" w:type="dxa"/>
            <w:tcBorders>
              <w:top w:val="single" w:sz="2" w:space="0" w:color="auto"/>
              <w:left w:val="single" w:sz="2" w:space="0" w:color="auto"/>
              <w:bottom w:val="single" w:sz="2" w:space="0" w:color="auto"/>
              <w:right w:val="single" w:sz="2" w:space="0" w:color="auto"/>
            </w:tcBorders>
          </w:tcPr>
          <w:p w14:paraId="4DC864B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BCD225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RecommendationDescriptionV100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7AA42B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9CF00CF"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B103D0D" w14:textId="77777777" w:rsidTr="00B95D3A">
        <w:tc>
          <w:tcPr>
            <w:tcW w:w="3060" w:type="dxa"/>
            <w:tcBorders>
              <w:top w:val="single" w:sz="2" w:space="0" w:color="auto"/>
              <w:left w:val="single" w:sz="2" w:space="0" w:color="auto"/>
              <w:bottom w:val="single" w:sz="2" w:space="0" w:color="auto"/>
              <w:right w:val="single" w:sz="2" w:space="0" w:color="auto"/>
            </w:tcBorders>
          </w:tcPr>
          <w:p w14:paraId="460C385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DDB661B"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RecommendationTypeV100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4E9129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C7B239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65865D43" w14:textId="77777777" w:rsidTr="00B95D3A">
        <w:tc>
          <w:tcPr>
            <w:tcW w:w="3060" w:type="dxa"/>
            <w:tcBorders>
              <w:top w:val="single" w:sz="2" w:space="0" w:color="auto"/>
              <w:left w:val="single" w:sz="2" w:space="0" w:color="auto"/>
              <w:bottom w:val="single" w:sz="2" w:space="0" w:color="auto"/>
              <w:right w:val="single" w:sz="2" w:space="0" w:color="auto"/>
            </w:tcBorders>
          </w:tcPr>
          <w:p w14:paraId="1903119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RecommendationsV100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5C6769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RecommendationEntityV100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9C15E0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A41B340"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73"/>
    </w:tbl>
    <w:p w14:paraId="6EB4CA53" w14:textId="77777777" w:rsidR="00DE52FD" w:rsidRDefault="00DE52FD" w:rsidP="00DE52FD">
      <w:pPr>
        <w:rPr>
          <w:rFonts w:ascii="Times New Roman" w:eastAsia="Times New Roman" w:hAnsi="Times New Roman" w:cs="Times New Roman"/>
        </w:rPr>
      </w:pPr>
    </w:p>
    <w:bookmarkStart w:id="174" w:name="BKM_9F88A2D8_F9B6_420f_A66F_38E090B1D26B"/>
    <w:p w14:paraId="28C2BD14"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RecommendationTypeCode</w:t>
      </w:r>
      <w:r>
        <w:rPr>
          <w:b/>
          <w:bCs w:val="0"/>
          <w:sz w:val="20"/>
          <w:szCs w:val="20"/>
        </w:rPr>
        <w:fldChar w:fldCharType="end"/>
      </w:r>
      <w:r>
        <w:rPr>
          <w:rFonts w:eastAsia="Times New Roman"/>
        </w:rPr>
        <w:t xml:space="preserve"> - Ieteikuma veids </w:t>
      </w:r>
    </w:p>
    <w:p w14:paraId="51DC6388"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0EE34C40"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763C2530"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40F0DFAF"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73C20B65"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4AFADFD5" w14:textId="77777777" w:rsidTr="00B95D3A">
        <w:tc>
          <w:tcPr>
            <w:tcW w:w="3150" w:type="dxa"/>
            <w:tcBorders>
              <w:top w:val="single" w:sz="2" w:space="0" w:color="auto"/>
              <w:left w:val="single" w:sz="2" w:space="0" w:color="auto"/>
              <w:bottom w:val="single" w:sz="2" w:space="0" w:color="auto"/>
              <w:right w:val="single" w:sz="2" w:space="0" w:color="auto"/>
            </w:tcBorders>
          </w:tcPr>
          <w:p w14:paraId="7C6B9A3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classifier</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7094DC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Rekomendācija</w:t>
            </w:r>
            <w:r>
              <w:fldChar w:fldCharType="end"/>
            </w:r>
          </w:p>
        </w:tc>
      </w:tr>
      <w:tr w:rsidR="00DE52FD" w14:paraId="2519D8E3" w14:textId="77777777" w:rsidTr="00B95D3A">
        <w:tc>
          <w:tcPr>
            <w:tcW w:w="3150" w:type="dxa"/>
            <w:tcBorders>
              <w:top w:val="single" w:sz="2" w:space="0" w:color="auto"/>
              <w:left w:val="single" w:sz="2" w:space="0" w:color="auto"/>
              <w:bottom w:val="single" w:sz="2" w:space="0" w:color="auto"/>
              <w:right w:val="single" w:sz="2" w:space="0" w:color="auto"/>
            </w:tcBorders>
          </w:tcPr>
          <w:p w14:paraId="1569BBD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458935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Ieteikuma veids</w:t>
            </w:r>
            <w:r>
              <w:fldChar w:fldCharType="end"/>
            </w:r>
          </w:p>
        </w:tc>
      </w:tr>
      <w:tr w:rsidR="00DE52FD" w14:paraId="037A5171" w14:textId="77777777" w:rsidTr="00B95D3A">
        <w:tc>
          <w:tcPr>
            <w:tcW w:w="3150" w:type="dxa"/>
            <w:tcBorders>
              <w:top w:val="single" w:sz="2" w:space="0" w:color="auto"/>
              <w:left w:val="single" w:sz="2" w:space="0" w:color="auto"/>
              <w:bottom w:val="single" w:sz="2" w:space="0" w:color="auto"/>
              <w:right w:val="single" w:sz="2" w:space="0" w:color="auto"/>
            </w:tcBorders>
          </w:tcPr>
          <w:p w14:paraId="6BA2333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8947C8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1.3.6.1.4.1.38760.2.358</w:t>
            </w:r>
            <w:r>
              <w:fldChar w:fldCharType="end"/>
            </w:r>
          </w:p>
        </w:tc>
      </w:tr>
      <w:tr w:rsidR="00DE52FD" w14:paraId="5CB17368" w14:textId="77777777" w:rsidTr="00B95D3A">
        <w:tc>
          <w:tcPr>
            <w:tcW w:w="3150" w:type="dxa"/>
            <w:tcBorders>
              <w:top w:val="single" w:sz="2" w:space="0" w:color="auto"/>
              <w:left w:val="single" w:sz="2" w:space="0" w:color="auto"/>
              <w:bottom w:val="single" w:sz="2" w:space="0" w:color="auto"/>
              <w:right w:val="single" w:sz="2" w:space="0" w:color="auto"/>
            </w:tcBorders>
          </w:tcPr>
          <w:p w14:paraId="0692FBF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FD9417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value</w:t>
            </w:r>
            <w:r>
              <w:fldChar w:fldCharType="end"/>
            </w:r>
          </w:p>
        </w:tc>
      </w:tr>
      <w:tr w:rsidR="00DE52FD" w14:paraId="77684267" w14:textId="77777777" w:rsidTr="00B95D3A">
        <w:tc>
          <w:tcPr>
            <w:tcW w:w="3150" w:type="dxa"/>
            <w:tcBorders>
              <w:top w:val="single" w:sz="2" w:space="0" w:color="auto"/>
              <w:left w:val="single" w:sz="2" w:space="0" w:color="auto"/>
              <w:bottom w:val="single" w:sz="2" w:space="0" w:color="auto"/>
              <w:right w:val="single" w:sz="2" w:space="0" w:color="auto"/>
            </w:tcBorders>
          </w:tcPr>
          <w:p w14:paraId="1EA53C5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407B99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CD</w:t>
            </w:r>
            <w:r>
              <w:fldChar w:fldCharType="end"/>
            </w:r>
          </w:p>
        </w:tc>
      </w:tr>
    </w:tbl>
    <w:p w14:paraId="75C8541D"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172FCF43"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14FCF8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0DDA272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51D7963"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6C6797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6D4CA716" w14:textId="77777777" w:rsidTr="00B95D3A">
        <w:tc>
          <w:tcPr>
            <w:tcW w:w="3060" w:type="dxa"/>
            <w:tcBorders>
              <w:top w:val="single" w:sz="2" w:space="0" w:color="auto"/>
              <w:left w:val="single" w:sz="2" w:space="0" w:color="auto"/>
              <w:bottom w:val="single" w:sz="2" w:space="0" w:color="auto"/>
              <w:right w:val="single" w:sz="2" w:space="0" w:color="auto"/>
            </w:tcBorders>
          </w:tcPr>
          <w:p w14:paraId="202EF3D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RecommendationTypeV100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44C4E6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RecommendationTypeCode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E69799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F6ABFCA"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74"/>
    </w:tbl>
    <w:p w14:paraId="30B2D6D4" w14:textId="77777777" w:rsidR="00DE52FD" w:rsidRDefault="00DE52FD" w:rsidP="00DE52FD">
      <w:pPr>
        <w:rPr>
          <w:rFonts w:ascii="Times New Roman" w:eastAsia="Times New Roman" w:hAnsi="Times New Roman" w:cs="Times New Roman"/>
        </w:rPr>
      </w:pPr>
    </w:p>
    <w:bookmarkStart w:id="175" w:name="BKM_89A945B2_0F4B_450f_ADD5_9685B00DFD79"/>
    <w:p w14:paraId="57E842C7"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RecommendationTypeV100</w:t>
      </w:r>
      <w:r>
        <w:rPr>
          <w:b/>
          <w:bCs w:val="0"/>
          <w:sz w:val="20"/>
          <w:szCs w:val="20"/>
        </w:rPr>
        <w:fldChar w:fldCharType="end"/>
      </w:r>
      <w:r>
        <w:rPr>
          <w:rFonts w:eastAsia="Times New Roman"/>
        </w:rPr>
        <w:t xml:space="preserve"> - Ieteikuma veids </w:t>
      </w:r>
    </w:p>
    <w:p w14:paraId="0456BC3D"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0E8031E0"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081CC50"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7061D50"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709F7614"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0ED6471" w14:textId="77777777" w:rsidTr="00B95D3A">
        <w:tc>
          <w:tcPr>
            <w:tcW w:w="3150" w:type="dxa"/>
            <w:tcBorders>
              <w:top w:val="single" w:sz="2" w:space="0" w:color="auto"/>
              <w:left w:val="single" w:sz="2" w:space="0" w:color="auto"/>
              <w:bottom w:val="single" w:sz="2" w:space="0" w:color="auto"/>
              <w:right w:val="single" w:sz="2" w:space="0" w:color="auto"/>
            </w:tcBorders>
          </w:tcPr>
          <w:p w14:paraId="7E87D40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BDE0ED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19A06BD1" w14:textId="77777777" w:rsidTr="00B95D3A">
        <w:tc>
          <w:tcPr>
            <w:tcW w:w="3150" w:type="dxa"/>
            <w:tcBorders>
              <w:top w:val="single" w:sz="2" w:space="0" w:color="auto"/>
              <w:left w:val="single" w:sz="2" w:space="0" w:color="auto"/>
              <w:bottom w:val="single" w:sz="2" w:space="0" w:color="auto"/>
              <w:right w:val="single" w:sz="2" w:space="0" w:color="auto"/>
            </w:tcBorders>
          </w:tcPr>
          <w:p w14:paraId="3E331E5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A1EC60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Ieteikuma veids</w:t>
            </w:r>
            <w:r>
              <w:fldChar w:fldCharType="end"/>
            </w:r>
          </w:p>
        </w:tc>
      </w:tr>
      <w:tr w:rsidR="00DE52FD" w14:paraId="62741B4E" w14:textId="77777777" w:rsidTr="00B95D3A">
        <w:tc>
          <w:tcPr>
            <w:tcW w:w="3150" w:type="dxa"/>
            <w:tcBorders>
              <w:top w:val="single" w:sz="2" w:space="0" w:color="auto"/>
              <w:left w:val="single" w:sz="2" w:space="0" w:color="auto"/>
              <w:bottom w:val="single" w:sz="2" w:space="0" w:color="auto"/>
              <w:right w:val="single" w:sz="2" w:space="0" w:color="auto"/>
            </w:tcBorders>
          </w:tcPr>
          <w:p w14:paraId="3A54DFE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51E9CD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1.3.6.1.4.1.38760.1.2.3.655.1</w:t>
            </w:r>
            <w:r>
              <w:fldChar w:fldCharType="end"/>
            </w:r>
          </w:p>
        </w:tc>
      </w:tr>
    </w:tbl>
    <w:p w14:paraId="1B485D73"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692E7554"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4235BDA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22B95DF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C56FD0A"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0362B7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8C01DF6" w14:textId="77777777" w:rsidTr="00B95D3A">
        <w:tc>
          <w:tcPr>
            <w:tcW w:w="3060" w:type="dxa"/>
            <w:tcBorders>
              <w:top w:val="single" w:sz="2" w:space="0" w:color="auto"/>
              <w:left w:val="single" w:sz="2" w:space="0" w:color="auto"/>
              <w:bottom w:val="single" w:sz="2" w:space="0" w:color="auto"/>
              <w:right w:val="single" w:sz="2" w:space="0" w:color="auto"/>
            </w:tcBorders>
          </w:tcPr>
          <w:p w14:paraId="3658168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RecommendationTypeV100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C64C19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RecommendationTypeCode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063661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0506F0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1DD64F9" w14:textId="77777777" w:rsidTr="00B95D3A">
        <w:tc>
          <w:tcPr>
            <w:tcW w:w="3060" w:type="dxa"/>
            <w:tcBorders>
              <w:top w:val="single" w:sz="2" w:space="0" w:color="auto"/>
              <w:left w:val="single" w:sz="2" w:space="0" w:color="auto"/>
              <w:bottom w:val="single" w:sz="2" w:space="0" w:color="auto"/>
              <w:right w:val="single" w:sz="2" w:space="0" w:color="auto"/>
            </w:tcBorders>
          </w:tcPr>
          <w:p w14:paraId="1D4A259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09190D6"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RecommendationTypeV100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B6E404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FA5ACA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69"/>
      <w:bookmarkEnd w:id="175"/>
    </w:tbl>
    <w:p w14:paraId="35778A49" w14:textId="77777777" w:rsidR="00DE52FD" w:rsidRDefault="00DE52FD" w:rsidP="00DE52FD">
      <w:pPr>
        <w:rPr>
          <w:rFonts w:ascii="Times New Roman" w:eastAsia="Times New Roman" w:hAnsi="Times New Roman" w:cs="Times New Roman"/>
        </w:rPr>
      </w:pPr>
    </w:p>
    <w:bookmarkStart w:id="176" w:name="BKM_96A981B0_38E7_43c1_B6F0_F1E84109297F"/>
    <w:p w14:paraId="4600E697" w14:textId="77777777" w:rsidR="00DE52FD" w:rsidRDefault="00DE52FD" w:rsidP="00DE52FD">
      <w:pPr>
        <w:pStyle w:val="Heading3"/>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StatusAnamnesisV100</w:t>
      </w:r>
      <w:r>
        <w:rPr>
          <w:b/>
          <w:bCs w:val="0"/>
          <w:sz w:val="20"/>
          <w:szCs w:val="20"/>
        </w:rPr>
        <w:fldChar w:fldCharType="end"/>
      </w:r>
      <w:r>
        <w:rPr>
          <w:rFonts w:eastAsia="Times New Roman"/>
        </w:rPr>
        <w:t xml:space="preserve"> - Objektīvais stāvoklis un anamnēze </w:t>
      </w:r>
    </w:p>
    <w:p w14:paraId="2B9B010E"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74843386"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15931641"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0EB999CA"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014D8279"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4071FF55" w14:textId="77777777" w:rsidTr="00B95D3A">
        <w:tc>
          <w:tcPr>
            <w:tcW w:w="3150" w:type="dxa"/>
            <w:tcBorders>
              <w:top w:val="single" w:sz="2" w:space="0" w:color="auto"/>
              <w:left w:val="single" w:sz="2" w:space="0" w:color="auto"/>
              <w:bottom w:val="single" w:sz="2" w:space="0" w:color="auto"/>
              <w:right w:val="single" w:sz="2" w:space="0" w:color="auto"/>
            </w:tcBorders>
          </w:tcPr>
          <w:p w14:paraId="46C97B3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A894D9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Section</w:t>
            </w:r>
            <w:r>
              <w:fldChar w:fldCharType="end"/>
            </w:r>
          </w:p>
        </w:tc>
      </w:tr>
      <w:tr w:rsidR="00DE52FD" w14:paraId="3490032E" w14:textId="77777777" w:rsidTr="00B95D3A">
        <w:tc>
          <w:tcPr>
            <w:tcW w:w="3150" w:type="dxa"/>
            <w:tcBorders>
              <w:top w:val="single" w:sz="2" w:space="0" w:color="auto"/>
              <w:left w:val="single" w:sz="2" w:space="0" w:color="auto"/>
              <w:bottom w:val="single" w:sz="2" w:space="0" w:color="auto"/>
              <w:right w:val="single" w:sz="2" w:space="0" w:color="auto"/>
            </w:tcBorders>
          </w:tcPr>
          <w:p w14:paraId="705D2E2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1C16D6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Objektīvais stāvoklis un anamnēze</w:t>
            </w:r>
            <w:r>
              <w:fldChar w:fldCharType="end"/>
            </w:r>
          </w:p>
        </w:tc>
      </w:tr>
      <w:tr w:rsidR="00DE52FD" w14:paraId="3F9944C2" w14:textId="77777777" w:rsidTr="00B95D3A">
        <w:tc>
          <w:tcPr>
            <w:tcW w:w="3150" w:type="dxa"/>
            <w:tcBorders>
              <w:top w:val="single" w:sz="2" w:space="0" w:color="auto"/>
              <w:left w:val="single" w:sz="2" w:space="0" w:color="auto"/>
              <w:bottom w:val="single" w:sz="2" w:space="0" w:color="auto"/>
              <w:right w:val="single" w:sz="2" w:space="0" w:color="auto"/>
            </w:tcBorders>
          </w:tcPr>
          <w:p w14:paraId="13D6DCF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4E7E71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1.3.6.1.4.1.38760.1.2.2.18.1</w:t>
            </w:r>
            <w:r>
              <w:fldChar w:fldCharType="end"/>
            </w:r>
          </w:p>
        </w:tc>
      </w:tr>
    </w:tbl>
    <w:p w14:paraId="75EF936D"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7355E0A8"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02F7AB5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7275146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09D820E"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592FF3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3AAE6D60" w14:textId="77777777" w:rsidTr="00B95D3A">
        <w:tc>
          <w:tcPr>
            <w:tcW w:w="3060" w:type="dxa"/>
            <w:tcBorders>
              <w:top w:val="single" w:sz="2" w:space="0" w:color="auto"/>
              <w:left w:val="single" w:sz="2" w:space="0" w:color="auto"/>
              <w:bottom w:val="single" w:sz="2" w:space="0" w:color="auto"/>
              <w:right w:val="single" w:sz="2" w:space="0" w:color="auto"/>
            </w:tcBorders>
          </w:tcPr>
          <w:p w14:paraId="40987AA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4A6289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StatusAnamnesisV100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57107F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C4B9561"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0279BADF" w14:textId="77777777" w:rsidTr="00B95D3A">
        <w:tc>
          <w:tcPr>
            <w:tcW w:w="3060" w:type="dxa"/>
            <w:tcBorders>
              <w:top w:val="single" w:sz="2" w:space="0" w:color="auto"/>
              <w:left w:val="single" w:sz="2" w:space="0" w:color="auto"/>
              <w:bottom w:val="single" w:sz="2" w:space="0" w:color="auto"/>
              <w:right w:val="single" w:sz="2" w:space="0" w:color="auto"/>
            </w:tcBorders>
          </w:tcPr>
          <w:p w14:paraId="50A6CC1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StatusAnamnesisV100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9F1AFB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AnamnesisInfoV100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7EE828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4134638"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623F67C" w14:textId="77777777" w:rsidTr="00B95D3A">
        <w:tc>
          <w:tcPr>
            <w:tcW w:w="3060" w:type="dxa"/>
            <w:tcBorders>
              <w:top w:val="single" w:sz="2" w:space="0" w:color="auto"/>
              <w:left w:val="single" w:sz="2" w:space="0" w:color="auto"/>
              <w:bottom w:val="single" w:sz="2" w:space="0" w:color="auto"/>
              <w:right w:val="single" w:sz="2" w:space="0" w:color="auto"/>
            </w:tcBorders>
          </w:tcPr>
          <w:p w14:paraId="1302BF6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StatusAnamnesisV100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B75835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StatusQuoEntityV100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63CCF4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5E826C4"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4CB3BF40" w14:textId="77777777" w:rsidR="00DE52FD" w:rsidRDefault="00DE52FD" w:rsidP="00DE52FD">
      <w:pPr>
        <w:rPr>
          <w:rFonts w:ascii="Times New Roman" w:eastAsia="Times New Roman" w:hAnsi="Times New Roman" w:cs="Times New Roman"/>
        </w:rPr>
      </w:pPr>
      <w:bookmarkStart w:id="177" w:name="BKM_897F9A30_B887_49be_89AA_16F011B64617"/>
    </w:p>
    <w:p w14:paraId="26BCC9AD"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StatusAnamnesis</w:t>
      </w:r>
      <w:r>
        <w:rPr>
          <w:rFonts w:ascii="Calibri" w:eastAsia="Times New Roman" w:hAnsi="Calibri" w:cs="Calibri"/>
          <w:b/>
          <w:bCs/>
        </w:rPr>
        <w:fldChar w:fldCharType="end"/>
      </w:r>
    </w:p>
    <w:p w14:paraId="3391BA01"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78998F21" w14:textId="50212EAD" w:rsidR="00DE52FD" w:rsidRDefault="00DE52FD" w:rsidP="00DE52FD">
      <w:pPr>
        <w:jc w:val="center"/>
        <w:rPr>
          <w:rFonts w:ascii="Calibri" w:eastAsia="Times New Roman" w:hAnsi="Calibri" w:cs="Calibri"/>
          <w:lang w:val="en-US"/>
        </w:rPr>
      </w:pPr>
      <w:r>
        <w:rPr>
          <w:noProof/>
          <w:lang w:eastAsia="lv-LV"/>
        </w:rPr>
        <w:lastRenderedPageBreak/>
        <w:drawing>
          <wp:inline distT="0" distB="0" distL="0" distR="0" wp14:anchorId="7C984A88" wp14:editId="338D55CB">
            <wp:extent cx="5288915" cy="2092325"/>
            <wp:effectExtent l="0" t="0" r="6985" b="3175"/>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5288915" cy="2092325"/>
                    </a:xfrm>
                    <a:prstGeom prst="rect">
                      <a:avLst/>
                    </a:prstGeom>
                    <a:noFill/>
                    <a:ln>
                      <a:noFill/>
                    </a:ln>
                  </pic:spPr>
                </pic:pic>
              </a:graphicData>
            </a:graphic>
          </wp:inline>
        </w:drawing>
      </w:r>
    </w:p>
    <w:p w14:paraId="3614CBDE"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18. attēls</w:t>
      </w:r>
    </w:p>
    <w:p w14:paraId="56DDC642"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177"/>
    </w:p>
    <w:bookmarkStart w:id="178" w:name="BKM_3DB243B1_565C_4a22_8C1C_743817396AA4"/>
    <w:p w14:paraId="150BBE2D"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AnamnesisInfoV100</w:t>
      </w:r>
      <w:r>
        <w:rPr>
          <w:b/>
          <w:bCs w:val="0"/>
          <w:sz w:val="20"/>
          <w:szCs w:val="20"/>
        </w:rPr>
        <w:fldChar w:fldCharType="end"/>
      </w:r>
      <w:r>
        <w:rPr>
          <w:rFonts w:eastAsia="Times New Roman"/>
        </w:rPr>
        <w:t xml:space="preserve"> - Anamnēzes informācija </w:t>
      </w:r>
    </w:p>
    <w:p w14:paraId="7E8B82E9"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92A182F"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6AD05D80"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EEEA082"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53908879"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7655FD4A" w14:textId="77777777" w:rsidTr="00B95D3A">
        <w:tc>
          <w:tcPr>
            <w:tcW w:w="3150" w:type="dxa"/>
            <w:tcBorders>
              <w:top w:val="single" w:sz="2" w:space="0" w:color="auto"/>
              <w:left w:val="single" w:sz="2" w:space="0" w:color="auto"/>
              <w:bottom w:val="single" w:sz="2" w:space="0" w:color="auto"/>
              <w:right w:val="single" w:sz="2" w:space="0" w:color="auto"/>
            </w:tcBorders>
          </w:tcPr>
          <w:p w14:paraId="569FE5A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F39C56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7EB408CC" w14:textId="77777777" w:rsidTr="00B95D3A">
        <w:tc>
          <w:tcPr>
            <w:tcW w:w="3150" w:type="dxa"/>
            <w:tcBorders>
              <w:top w:val="single" w:sz="2" w:space="0" w:color="auto"/>
              <w:left w:val="single" w:sz="2" w:space="0" w:color="auto"/>
              <w:bottom w:val="single" w:sz="2" w:space="0" w:color="auto"/>
              <w:right w:val="single" w:sz="2" w:space="0" w:color="auto"/>
            </w:tcBorders>
          </w:tcPr>
          <w:p w14:paraId="5BE3050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F44D53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Anamnēzes informācija</w:t>
            </w:r>
            <w:r>
              <w:fldChar w:fldCharType="end"/>
            </w:r>
          </w:p>
        </w:tc>
      </w:tr>
      <w:tr w:rsidR="00DE52FD" w14:paraId="7888286F" w14:textId="77777777" w:rsidTr="00B95D3A">
        <w:tc>
          <w:tcPr>
            <w:tcW w:w="3150" w:type="dxa"/>
            <w:tcBorders>
              <w:top w:val="single" w:sz="2" w:space="0" w:color="auto"/>
              <w:left w:val="single" w:sz="2" w:space="0" w:color="auto"/>
              <w:bottom w:val="single" w:sz="2" w:space="0" w:color="auto"/>
              <w:right w:val="single" w:sz="2" w:space="0" w:color="auto"/>
            </w:tcBorders>
          </w:tcPr>
          <w:p w14:paraId="5BC2834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034114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1.3.6.1.4.1.38760.1.2.3.96.1</w:t>
            </w:r>
            <w:r>
              <w:fldChar w:fldCharType="end"/>
            </w:r>
          </w:p>
        </w:tc>
      </w:tr>
    </w:tbl>
    <w:p w14:paraId="1A842163"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D996CC5"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A019E91"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0B2D051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928B964"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A5D051A"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5608ACF9" w14:textId="77777777" w:rsidTr="00B95D3A">
        <w:tc>
          <w:tcPr>
            <w:tcW w:w="3060" w:type="dxa"/>
            <w:tcBorders>
              <w:top w:val="single" w:sz="2" w:space="0" w:color="auto"/>
              <w:left w:val="single" w:sz="2" w:space="0" w:color="auto"/>
              <w:bottom w:val="single" w:sz="2" w:space="0" w:color="auto"/>
              <w:right w:val="single" w:sz="2" w:space="0" w:color="auto"/>
            </w:tcBorders>
          </w:tcPr>
          <w:p w14:paraId="71EE8F7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AnamnesisInfoV100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803AB0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AnamnesisInfoValue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FC494F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3949443"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75B6299A" w14:textId="77777777" w:rsidTr="00B95D3A">
        <w:tc>
          <w:tcPr>
            <w:tcW w:w="3060" w:type="dxa"/>
            <w:tcBorders>
              <w:top w:val="single" w:sz="2" w:space="0" w:color="auto"/>
              <w:left w:val="single" w:sz="2" w:space="0" w:color="auto"/>
              <w:bottom w:val="single" w:sz="2" w:space="0" w:color="auto"/>
              <w:right w:val="single" w:sz="2" w:space="0" w:color="auto"/>
            </w:tcBorders>
          </w:tcPr>
          <w:p w14:paraId="25E0B61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StatusProgressV100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8B707F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AnamnesisInfoV100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0BA817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E05F5DE"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78882F09" w14:textId="77777777" w:rsidTr="00B95D3A">
        <w:tc>
          <w:tcPr>
            <w:tcW w:w="3060" w:type="dxa"/>
            <w:tcBorders>
              <w:top w:val="single" w:sz="2" w:space="0" w:color="auto"/>
              <w:left w:val="single" w:sz="2" w:space="0" w:color="auto"/>
              <w:bottom w:val="single" w:sz="2" w:space="0" w:color="auto"/>
              <w:right w:val="single" w:sz="2" w:space="0" w:color="auto"/>
            </w:tcBorders>
          </w:tcPr>
          <w:p w14:paraId="6866DEC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StatusAnamnesisV100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D7D261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AnamnesisInfoV100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52A801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A7FEBDC"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78"/>
    </w:tbl>
    <w:p w14:paraId="1B815D7D" w14:textId="77777777" w:rsidR="00DE52FD" w:rsidRDefault="00DE52FD" w:rsidP="00DE52FD">
      <w:pPr>
        <w:rPr>
          <w:rFonts w:ascii="Times New Roman" w:eastAsia="Times New Roman" w:hAnsi="Times New Roman" w:cs="Times New Roman"/>
        </w:rPr>
      </w:pPr>
    </w:p>
    <w:bookmarkStart w:id="179" w:name="BKM_5258AB34_37E8_4d9a_8236_2F106BD27F6E"/>
    <w:p w14:paraId="4CEC4992"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AnamnesisInfoValue</w:t>
      </w:r>
      <w:r>
        <w:rPr>
          <w:b/>
          <w:bCs w:val="0"/>
          <w:sz w:val="20"/>
          <w:szCs w:val="20"/>
        </w:rPr>
        <w:fldChar w:fldCharType="end"/>
      </w:r>
      <w:r>
        <w:rPr>
          <w:rFonts w:eastAsia="Times New Roman"/>
        </w:rPr>
        <w:t xml:space="preserve"> - Anamnēzes teksts </w:t>
      </w:r>
    </w:p>
    <w:p w14:paraId="1FCF329E"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6AD5A34C"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6AA61413"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0E69AE4"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49D0CF1B"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7E504A79" w14:textId="77777777" w:rsidTr="00B95D3A">
        <w:tc>
          <w:tcPr>
            <w:tcW w:w="3150" w:type="dxa"/>
            <w:tcBorders>
              <w:top w:val="single" w:sz="2" w:space="0" w:color="auto"/>
              <w:left w:val="single" w:sz="2" w:space="0" w:color="auto"/>
              <w:bottom w:val="single" w:sz="2" w:space="0" w:color="auto"/>
              <w:right w:val="single" w:sz="2" w:space="0" w:color="auto"/>
            </w:tcBorders>
          </w:tcPr>
          <w:p w14:paraId="005D11D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D8339E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Anamnēzes teksts</w:t>
            </w:r>
            <w:r>
              <w:fldChar w:fldCharType="end"/>
            </w:r>
          </w:p>
        </w:tc>
      </w:tr>
      <w:tr w:rsidR="00DE52FD" w14:paraId="659FEF68" w14:textId="77777777" w:rsidTr="00B95D3A">
        <w:tc>
          <w:tcPr>
            <w:tcW w:w="3150" w:type="dxa"/>
            <w:tcBorders>
              <w:top w:val="single" w:sz="2" w:space="0" w:color="auto"/>
              <w:left w:val="single" w:sz="2" w:space="0" w:color="auto"/>
              <w:bottom w:val="single" w:sz="2" w:space="0" w:color="auto"/>
              <w:right w:val="single" w:sz="2" w:space="0" w:color="auto"/>
            </w:tcBorders>
          </w:tcPr>
          <w:p w14:paraId="6945F51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BD7ECB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value</w:t>
            </w:r>
            <w:r>
              <w:fldChar w:fldCharType="end"/>
            </w:r>
          </w:p>
        </w:tc>
      </w:tr>
      <w:tr w:rsidR="00DE52FD" w14:paraId="18FEDF41" w14:textId="77777777" w:rsidTr="00B95D3A">
        <w:tc>
          <w:tcPr>
            <w:tcW w:w="3150" w:type="dxa"/>
            <w:tcBorders>
              <w:top w:val="single" w:sz="2" w:space="0" w:color="auto"/>
              <w:left w:val="single" w:sz="2" w:space="0" w:color="auto"/>
              <w:bottom w:val="single" w:sz="2" w:space="0" w:color="auto"/>
              <w:right w:val="single" w:sz="2" w:space="0" w:color="auto"/>
            </w:tcBorders>
          </w:tcPr>
          <w:p w14:paraId="43B04FF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DF8486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ED</w:t>
            </w:r>
            <w:r>
              <w:fldChar w:fldCharType="end"/>
            </w:r>
          </w:p>
        </w:tc>
      </w:tr>
    </w:tbl>
    <w:p w14:paraId="04C784CD"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12FC7A4F"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753E6B2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76A2EB8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3335544"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35AF1D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251DE5AB" w14:textId="77777777" w:rsidTr="00B95D3A">
        <w:tc>
          <w:tcPr>
            <w:tcW w:w="3060" w:type="dxa"/>
            <w:tcBorders>
              <w:top w:val="single" w:sz="2" w:space="0" w:color="auto"/>
              <w:left w:val="single" w:sz="2" w:space="0" w:color="auto"/>
              <w:bottom w:val="single" w:sz="2" w:space="0" w:color="auto"/>
              <w:right w:val="single" w:sz="2" w:space="0" w:color="auto"/>
            </w:tcBorders>
          </w:tcPr>
          <w:p w14:paraId="7AECDAD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AnamnesisInfoV100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B93BE5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AnamnesisInfoValue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1DFA332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28A0CE8"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79"/>
    </w:tbl>
    <w:p w14:paraId="07008C3E" w14:textId="77777777" w:rsidR="00DE52FD" w:rsidRDefault="00DE52FD" w:rsidP="00DE52FD">
      <w:pPr>
        <w:rPr>
          <w:rFonts w:ascii="Times New Roman" w:eastAsia="Times New Roman" w:hAnsi="Times New Roman" w:cs="Times New Roman"/>
        </w:rPr>
      </w:pPr>
    </w:p>
    <w:bookmarkStart w:id="180" w:name="BKM_188FE499_1079_4ec8_AAFB_BEA2AD5E145D"/>
    <w:p w14:paraId="3B10E610"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StatusQuoEntityV100</w:t>
      </w:r>
      <w:r>
        <w:rPr>
          <w:b/>
          <w:bCs w:val="0"/>
          <w:sz w:val="20"/>
          <w:szCs w:val="20"/>
        </w:rPr>
        <w:fldChar w:fldCharType="end"/>
      </w:r>
      <w:r>
        <w:rPr>
          <w:rFonts w:eastAsia="Times New Roman"/>
        </w:rPr>
        <w:t xml:space="preserve"> - </w:t>
      </w:r>
      <w:proofErr w:type="spellStart"/>
      <w:r>
        <w:rPr>
          <w:rFonts w:eastAsia="Times New Roman"/>
        </w:rPr>
        <w:t>Obektīvā</w:t>
      </w:r>
      <w:proofErr w:type="spellEnd"/>
      <w:r>
        <w:rPr>
          <w:rFonts w:eastAsia="Times New Roman"/>
        </w:rPr>
        <w:t xml:space="preserve"> stāvokļa apraksta entītija </w:t>
      </w:r>
    </w:p>
    <w:p w14:paraId="1256CEDA"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274A4F46"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205DDAF2"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8CFEE3E"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0BF3BB1C"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680063DF" w14:textId="77777777" w:rsidTr="00B95D3A">
        <w:tc>
          <w:tcPr>
            <w:tcW w:w="3150" w:type="dxa"/>
            <w:tcBorders>
              <w:top w:val="single" w:sz="2" w:space="0" w:color="auto"/>
              <w:left w:val="single" w:sz="2" w:space="0" w:color="auto"/>
              <w:bottom w:val="single" w:sz="2" w:space="0" w:color="auto"/>
              <w:right w:val="single" w:sz="2" w:space="0" w:color="auto"/>
            </w:tcBorders>
          </w:tcPr>
          <w:p w14:paraId="4BA52B1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A73D00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36D0B995" w14:textId="77777777" w:rsidTr="00B95D3A">
        <w:tc>
          <w:tcPr>
            <w:tcW w:w="3150" w:type="dxa"/>
            <w:tcBorders>
              <w:top w:val="single" w:sz="2" w:space="0" w:color="auto"/>
              <w:left w:val="single" w:sz="2" w:space="0" w:color="auto"/>
              <w:bottom w:val="single" w:sz="2" w:space="0" w:color="auto"/>
              <w:right w:val="single" w:sz="2" w:space="0" w:color="auto"/>
            </w:tcBorders>
          </w:tcPr>
          <w:p w14:paraId="72045F3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CC5AED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Obektīvā stāvokļa apraksta entītija</w:t>
            </w:r>
            <w:r>
              <w:fldChar w:fldCharType="end"/>
            </w:r>
          </w:p>
        </w:tc>
      </w:tr>
      <w:tr w:rsidR="00DE52FD" w14:paraId="128B7213" w14:textId="77777777" w:rsidTr="00B95D3A">
        <w:tc>
          <w:tcPr>
            <w:tcW w:w="3150" w:type="dxa"/>
            <w:tcBorders>
              <w:top w:val="single" w:sz="2" w:space="0" w:color="auto"/>
              <w:left w:val="single" w:sz="2" w:space="0" w:color="auto"/>
              <w:bottom w:val="single" w:sz="2" w:space="0" w:color="auto"/>
              <w:right w:val="single" w:sz="2" w:space="0" w:color="auto"/>
            </w:tcBorders>
          </w:tcPr>
          <w:p w14:paraId="006C564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737CB9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1.3.6.1.4.1.38760.1.2.3.188.1</w:t>
            </w:r>
            <w:r>
              <w:fldChar w:fldCharType="end"/>
            </w:r>
          </w:p>
        </w:tc>
      </w:tr>
    </w:tbl>
    <w:p w14:paraId="0AA403A5"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45B88B3F"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12C820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3384D2A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9934763"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2266333"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E7DACF3" w14:textId="77777777" w:rsidTr="00B95D3A">
        <w:tc>
          <w:tcPr>
            <w:tcW w:w="3060" w:type="dxa"/>
            <w:tcBorders>
              <w:top w:val="single" w:sz="2" w:space="0" w:color="auto"/>
              <w:left w:val="single" w:sz="2" w:space="0" w:color="auto"/>
              <w:bottom w:val="single" w:sz="2" w:space="0" w:color="auto"/>
              <w:right w:val="single" w:sz="2" w:space="0" w:color="auto"/>
            </w:tcBorders>
          </w:tcPr>
          <w:p w14:paraId="53C2C32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StatusQuoEntityV100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1C4C19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StatusQuoText</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444DB8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0A6EA78"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47249CFE" w14:textId="77777777" w:rsidTr="00B95D3A">
        <w:tc>
          <w:tcPr>
            <w:tcW w:w="3060" w:type="dxa"/>
            <w:tcBorders>
              <w:top w:val="single" w:sz="2" w:space="0" w:color="auto"/>
              <w:left w:val="single" w:sz="2" w:space="0" w:color="auto"/>
              <w:bottom w:val="single" w:sz="2" w:space="0" w:color="auto"/>
              <w:right w:val="single" w:sz="2" w:space="0" w:color="auto"/>
            </w:tcBorders>
          </w:tcPr>
          <w:p w14:paraId="5660B85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StatusProgressV100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78C2985"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StatusQuoEntityV100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721C1E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518E562"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7818D562" w14:textId="77777777" w:rsidTr="00B95D3A">
        <w:tc>
          <w:tcPr>
            <w:tcW w:w="3060" w:type="dxa"/>
            <w:tcBorders>
              <w:top w:val="single" w:sz="2" w:space="0" w:color="auto"/>
              <w:left w:val="single" w:sz="2" w:space="0" w:color="auto"/>
              <w:bottom w:val="single" w:sz="2" w:space="0" w:color="auto"/>
              <w:right w:val="single" w:sz="2" w:space="0" w:color="auto"/>
            </w:tcBorders>
          </w:tcPr>
          <w:p w14:paraId="62A7A58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EmergencyAnamnesisStatusQuoV100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486CD9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StatusQuoEntityV100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289081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E095BEF"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2C24F43C" w14:textId="77777777" w:rsidTr="00B95D3A">
        <w:tc>
          <w:tcPr>
            <w:tcW w:w="3060" w:type="dxa"/>
            <w:tcBorders>
              <w:top w:val="single" w:sz="2" w:space="0" w:color="auto"/>
              <w:left w:val="single" w:sz="2" w:space="0" w:color="auto"/>
              <w:bottom w:val="single" w:sz="2" w:space="0" w:color="auto"/>
              <w:right w:val="single" w:sz="2" w:space="0" w:color="auto"/>
            </w:tcBorders>
          </w:tcPr>
          <w:p w14:paraId="6BBF10A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StatusAnamnesisV100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BEEC0D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0..1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StatusQuoEntityV100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168E0C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F8428F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80"/>
    </w:tbl>
    <w:p w14:paraId="20BA6D7A" w14:textId="77777777" w:rsidR="00DE52FD" w:rsidRDefault="00DE52FD" w:rsidP="00DE52FD">
      <w:pPr>
        <w:rPr>
          <w:rFonts w:ascii="Times New Roman" w:eastAsia="Times New Roman" w:hAnsi="Times New Roman" w:cs="Times New Roman"/>
        </w:rPr>
      </w:pPr>
    </w:p>
    <w:bookmarkStart w:id="181" w:name="BKM_3C644F67_110C_4623_8229_00AB2AA8B2EF"/>
    <w:p w14:paraId="2B06A655"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StatusQuoText</w:t>
      </w:r>
      <w:r>
        <w:rPr>
          <w:b/>
          <w:bCs w:val="0"/>
          <w:sz w:val="20"/>
          <w:szCs w:val="20"/>
        </w:rPr>
        <w:fldChar w:fldCharType="end"/>
      </w:r>
      <w:r>
        <w:rPr>
          <w:rFonts w:eastAsia="Times New Roman"/>
        </w:rPr>
        <w:t xml:space="preserve"> - Objektīvā stāvokļa apraksts </w:t>
      </w:r>
    </w:p>
    <w:p w14:paraId="3927C985"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66AC776"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23DAADF9"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0972D309"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516B998"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E90856A" w14:textId="77777777" w:rsidTr="00B95D3A">
        <w:tc>
          <w:tcPr>
            <w:tcW w:w="3150" w:type="dxa"/>
            <w:tcBorders>
              <w:top w:val="single" w:sz="2" w:space="0" w:color="auto"/>
              <w:left w:val="single" w:sz="2" w:space="0" w:color="auto"/>
              <w:bottom w:val="single" w:sz="2" w:space="0" w:color="auto"/>
              <w:right w:val="single" w:sz="2" w:space="0" w:color="auto"/>
            </w:tcBorders>
          </w:tcPr>
          <w:p w14:paraId="1750F45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7B9662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Objektīvā stāvokļa apraksts</w:t>
            </w:r>
            <w:r>
              <w:fldChar w:fldCharType="end"/>
            </w:r>
          </w:p>
        </w:tc>
      </w:tr>
      <w:tr w:rsidR="00DE52FD" w14:paraId="6B8B8D13" w14:textId="77777777" w:rsidTr="00B95D3A">
        <w:tc>
          <w:tcPr>
            <w:tcW w:w="3150" w:type="dxa"/>
            <w:tcBorders>
              <w:top w:val="single" w:sz="2" w:space="0" w:color="auto"/>
              <w:left w:val="single" w:sz="2" w:space="0" w:color="auto"/>
              <w:bottom w:val="single" w:sz="2" w:space="0" w:color="auto"/>
              <w:right w:val="single" w:sz="2" w:space="0" w:color="auto"/>
            </w:tcBorders>
          </w:tcPr>
          <w:p w14:paraId="495B038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3A351F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value</w:t>
            </w:r>
            <w:r>
              <w:fldChar w:fldCharType="end"/>
            </w:r>
          </w:p>
        </w:tc>
      </w:tr>
      <w:tr w:rsidR="00DE52FD" w14:paraId="43A14F87" w14:textId="77777777" w:rsidTr="00B95D3A">
        <w:tc>
          <w:tcPr>
            <w:tcW w:w="3150" w:type="dxa"/>
            <w:tcBorders>
              <w:top w:val="single" w:sz="2" w:space="0" w:color="auto"/>
              <w:left w:val="single" w:sz="2" w:space="0" w:color="auto"/>
              <w:bottom w:val="single" w:sz="2" w:space="0" w:color="auto"/>
              <w:right w:val="single" w:sz="2" w:space="0" w:color="auto"/>
            </w:tcBorders>
          </w:tcPr>
          <w:p w14:paraId="63AFFBC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15ACE1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ED</w:t>
            </w:r>
            <w:r>
              <w:fldChar w:fldCharType="end"/>
            </w:r>
          </w:p>
        </w:tc>
      </w:tr>
    </w:tbl>
    <w:p w14:paraId="1E74BB99"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1CA28678"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7F4D8FF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5D99814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50051D5"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850538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E9F7473" w14:textId="77777777" w:rsidTr="00B95D3A">
        <w:tc>
          <w:tcPr>
            <w:tcW w:w="3060" w:type="dxa"/>
            <w:tcBorders>
              <w:top w:val="single" w:sz="2" w:space="0" w:color="auto"/>
              <w:left w:val="single" w:sz="2" w:space="0" w:color="auto"/>
              <w:bottom w:val="single" w:sz="2" w:space="0" w:color="auto"/>
              <w:right w:val="single" w:sz="2" w:space="0" w:color="auto"/>
            </w:tcBorders>
          </w:tcPr>
          <w:p w14:paraId="220D643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StatusQuoEntityV100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6C960E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StatusQuoText</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698359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84DE03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76"/>
      <w:bookmarkEnd w:id="181"/>
    </w:tbl>
    <w:p w14:paraId="66432AC7" w14:textId="77777777" w:rsidR="00DE52FD" w:rsidRDefault="00DE52FD" w:rsidP="00DE52FD">
      <w:pPr>
        <w:rPr>
          <w:rFonts w:ascii="Times New Roman" w:eastAsia="Times New Roman" w:hAnsi="Times New Roman" w:cs="Times New Roman"/>
        </w:rPr>
      </w:pPr>
    </w:p>
    <w:bookmarkStart w:id="182" w:name="BKM_2E256C0E_3E69_4980_9DA6_9BCA0304225F"/>
    <w:p w14:paraId="39CD0DAD" w14:textId="77777777" w:rsidR="00DE52FD" w:rsidRDefault="00DE52FD" w:rsidP="00DE52FD">
      <w:pPr>
        <w:pStyle w:val="Heading3"/>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StayAtHospitalSimpleV100</w:t>
      </w:r>
      <w:r>
        <w:rPr>
          <w:b/>
          <w:bCs w:val="0"/>
          <w:sz w:val="20"/>
          <w:szCs w:val="20"/>
        </w:rPr>
        <w:fldChar w:fldCharType="end"/>
      </w:r>
      <w:r>
        <w:rPr>
          <w:rFonts w:eastAsia="Times New Roman"/>
        </w:rPr>
        <w:t xml:space="preserve"> - Uzturēšanās slimnīcā </w:t>
      </w:r>
    </w:p>
    <w:p w14:paraId="0A928995"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2B4C38A"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6C3D6A17"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5BBE57A1"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303494CE"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2976E070" w14:textId="77777777" w:rsidTr="00B95D3A">
        <w:tc>
          <w:tcPr>
            <w:tcW w:w="3150" w:type="dxa"/>
            <w:tcBorders>
              <w:top w:val="single" w:sz="2" w:space="0" w:color="auto"/>
              <w:left w:val="single" w:sz="2" w:space="0" w:color="auto"/>
              <w:bottom w:val="single" w:sz="2" w:space="0" w:color="auto"/>
              <w:right w:val="single" w:sz="2" w:space="0" w:color="auto"/>
            </w:tcBorders>
          </w:tcPr>
          <w:p w14:paraId="0B1BEA9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90394F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Section</w:t>
            </w:r>
            <w:r>
              <w:fldChar w:fldCharType="end"/>
            </w:r>
          </w:p>
        </w:tc>
      </w:tr>
      <w:tr w:rsidR="00DE52FD" w14:paraId="26294D93" w14:textId="77777777" w:rsidTr="00B95D3A">
        <w:tc>
          <w:tcPr>
            <w:tcW w:w="3150" w:type="dxa"/>
            <w:tcBorders>
              <w:top w:val="single" w:sz="2" w:space="0" w:color="auto"/>
              <w:left w:val="single" w:sz="2" w:space="0" w:color="auto"/>
              <w:bottom w:val="single" w:sz="2" w:space="0" w:color="auto"/>
              <w:right w:val="single" w:sz="2" w:space="0" w:color="auto"/>
            </w:tcBorders>
          </w:tcPr>
          <w:p w14:paraId="508CE33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7F53CC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Uzturēšanās slimnīcā</w:t>
            </w:r>
            <w:r>
              <w:fldChar w:fldCharType="end"/>
            </w:r>
          </w:p>
        </w:tc>
      </w:tr>
      <w:tr w:rsidR="00DE52FD" w14:paraId="458B3118" w14:textId="77777777" w:rsidTr="00B95D3A">
        <w:tc>
          <w:tcPr>
            <w:tcW w:w="3150" w:type="dxa"/>
            <w:tcBorders>
              <w:top w:val="single" w:sz="2" w:space="0" w:color="auto"/>
              <w:left w:val="single" w:sz="2" w:space="0" w:color="auto"/>
              <w:bottom w:val="single" w:sz="2" w:space="0" w:color="auto"/>
              <w:right w:val="single" w:sz="2" w:space="0" w:color="auto"/>
            </w:tcBorders>
          </w:tcPr>
          <w:p w14:paraId="1991CB7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93807A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1.3.6.1.4.1.38760.1.2.2.169.1</w:t>
            </w:r>
            <w:r>
              <w:fldChar w:fldCharType="end"/>
            </w:r>
          </w:p>
        </w:tc>
      </w:tr>
    </w:tbl>
    <w:p w14:paraId="07E736DF"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34FA9640"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4C30B19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031B0BD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FA1D9DF"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F3024A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2117010E" w14:textId="77777777" w:rsidTr="00B95D3A">
        <w:tc>
          <w:tcPr>
            <w:tcW w:w="3060" w:type="dxa"/>
            <w:tcBorders>
              <w:top w:val="single" w:sz="2" w:space="0" w:color="auto"/>
              <w:left w:val="single" w:sz="2" w:space="0" w:color="auto"/>
              <w:bottom w:val="single" w:sz="2" w:space="0" w:color="auto"/>
              <w:right w:val="single" w:sz="2" w:space="0" w:color="auto"/>
            </w:tcBorders>
          </w:tcPr>
          <w:p w14:paraId="0C62D39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DischargeSummaryDocumentSimpleV100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65C267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StayAtHospitalSimpleV100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83D730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873E4A2"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4685986E" w14:textId="77777777" w:rsidTr="00B95D3A">
        <w:tc>
          <w:tcPr>
            <w:tcW w:w="3060" w:type="dxa"/>
            <w:tcBorders>
              <w:top w:val="single" w:sz="2" w:space="0" w:color="auto"/>
              <w:left w:val="single" w:sz="2" w:space="0" w:color="auto"/>
              <w:bottom w:val="single" w:sz="2" w:space="0" w:color="auto"/>
              <w:right w:val="single" w:sz="2" w:space="0" w:color="auto"/>
            </w:tcBorders>
          </w:tcPr>
          <w:p w14:paraId="0A9046A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StayAtHospitalSimpleV100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BF298CE"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PatientMovementFactSimpleV100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04DCFC8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CD01A16"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0E359705" w14:textId="77777777" w:rsidR="00DE52FD" w:rsidRDefault="00DE52FD" w:rsidP="00DE52FD">
      <w:pPr>
        <w:rPr>
          <w:rFonts w:ascii="Times New Roman" w:eastAsia="Times New Roman" w:hAnsi="Times New Roman" w:cs="Times New Roman"/>
        </w:rPr>
      </w:pPr>
      <w:bookmarkStart w:id="183" w:name="BKM_1E8DF0EA_AC89_4e78_ACEA_F5AAC4AA99E1"/>
    </w:p>
    <w:p w14:paraId="38EF533D"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StayAtHospital</w:t>
      </w:r>
      <w:r>
        <w:rPr>
          <w:rFonts w:ascii="Calibri" w:eastAsia="Times New Roman" w:hAnsi="Calibri" w:cs="Calibri"/>
          <w:b/>
          <w:bCs/>
        </w:rPr>
        <w:fldChar w:fldCharType="end"/>
      </w:r>
    </w:p>
    <w:p w14:paraId="50591C62"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05A2B18C" w14:textId="3C84563D" w:rsidR="00DE52FD" w:rsidRDefault="00DE52FD" w:rsidP="00DE52FD">
      <w:pPr>
        <w:jc w:val="center"/>
        <w:rPr>
          <w:rFonts w:ascii="Calibri" w:eastAsia="Times New Roman" w:hAnsi="Calibri" w:cs="Calibri"/>
          <w:lang w:val="en-US"/>
        </w:rPr>
      </w:pPr>
      <w:r>
        <w:rPr>
          <w:noProof/>
          <w:lang w:eastAsia="lv-LV"/>
        </w:rPr>
        <w:drawing>
          <wp:inline distT="0" distB="0" distL="0" distR="0" wp14:anchorId="79704ACC" wp14:editId="2BB792B8">
            <wp:extent cx="3277235" cy="1045845"/>
            <wp:effectExtent l="0" t="0" r="0" b="1905"/>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3277235" cy="1045845"/>
                    </a:xfrm>
                    <a:prstGeom prst="rect">
                      <a:avLst/>
                    </a:prstGeom>
                    <a:noFill/>
                    <a:ln>
                      <a:noFill/>
                    </a:ln>
                  </pic:spPr>
                </pic:pic>
              </a:graphicData>
            </a:graphic>
          </wp:inline>
        </w:drawing>
      </w:r>
    </w:p>
    <w:p w14:paraId="4D820872"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19. attēls</w:t>
      </w:r>
    </w:p>
    <w:p w14:paraId="108AED49" w14:textId="77777777" w:rsidR="00DE52FD" w:rsidRDefault="00DE52FD" w:rsidP="00DE52FD">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183"/>
    </w:p>
    <w:bookmarkStart w:id="184" w:name="BKM_11D218E6_49A0_4854_9F00_C29447654965"/>
    <w:p w14:paraId="3CBDC444"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ArrivalAtHospitalEventV100</w:t>
      </w:r>
      <w:r>
        <w:rPr>
          <w:b/>
          <w:bCs w:val="0"/>
          <w:sz w:val="20"/>
          <w:szCs w:val="20"/>
        </w:rPr>
        <w:fldChar w:fldCharType="end"/>
      </w:r>
      <w:r>
        <w:rPr>
          <w:rFonts w:eastAsia="Times New Roman"/>
        </w:rPr>
        <w:t xml:space="preserve"> - Pacienta ierašanās notikums </w:t>
      </w:r>
    </w:p>
    <w:p w14:paraId="571F27C3"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6145537B"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12E08B02"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3BA08840"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1897CEAD"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09AFDB30" w14:textId="77777777" w:rsidTr="00B95D3A">
        <w:tc>
          <w:tcPr>
            <w:tcW w:w="3150" w:type="dxa"/>
            <w:tcBorders>
              <w:top w:val="single" w:sz="2" w:space="0" w:color="auto"/>
              <w:left w:val="single" w:sz="2" w:space="0" w:color="auto"/>
              <w:bottom w:val="single" w:sz="2" w:space="0" w:color="auto"/>
              <w:right w:val="single" w:sz="2" w:space="0" w:color="auto"/>
            </w:tcBorders>
          </w:tcPr>
          <w:p w14:paraId="4B417C2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A43E4D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336030FB" w14:textId="77777777" w:rsidTr="00B95D3A">
        <w:tc>
          <w:tcPr>
            <w:tcW w:w="3150" w:type="dxa"/>
            <w:tcBorders>
              <w:top w:val="single" w:sz="2" w:space="0" w:color="auto"/>
              <w:left w:val="single" w:sz="2" w:space="0" w:color="auto"/>
              <w:bottom w:val="single" w:sz="2" w:space="0" w:color="auto"/>
              <w:right w:val="single" w:sz="2" w:space="0" w:color="auto"/>
            </w:tcBorders>
          </w:tcPr>
          <w:p w14:paraId="3A787F4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BB8960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Pacienta ierašanās notikums</w:t>
            </w:r>
            <w:r>
              <w:fldChar w:fldCharType="end"/>
            </w:r>
          </w:p>
        </w:tc>
      </w:tr>
      <w:tr w:rsidR="00DE52FD" w14:paraId="23C2D66B" w14:textId="77777777" w:rsidTr="00B95D3A">
        <w:tc>
          <w:tcPr>
            <w:tcW w:w="3150" w:type="dxa"/>
            <w:tcBorders>
              <w:top w:val="single" w:sz="2" w:space="0" w:color="auto"/>
              <w:left w:val="single" w:sz="2" w:space="0" w:color="auto"/>
              <w:bottom w:val="single" w:sz="2" w:space="0" w:color="auto"/>
              <w:right w:val="single" w:sz="2" w:space="0" w:color="auto"/>
            </w:tcBorders>
          </w:tcPr>
          <w:p w14:paraId="0C43EDF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50DF6D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1.3.6.1.4.1.38760.1.2.3.189.1</w:t>
            </w:r>
            <w:r>
              <w:fldChar w:fldCharType="end"/>
            </w:r>
          </w:p>
        </w:tc>
      </w:tr>
    </w:tbl>
    <w:p w14:paraId="04A89194"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54875A23"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1E591E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6F1B8BD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ED14633"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D7ECCE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640F3C8D" w14:textId="77777777" w:rsidTr="00B95D3A">
        <w:tc>
          <w:tcPr>
            <w:tcW w:w="3060" w:type="dxa"/>
            <w:tcBorders>
              <w:top w:val="single" w:sz="2" w:space="0" w:color="auto"/>
              <w:left w:val="single" w:sz="2" w:space="0" w:color="auto"/>
              <w:bottom w:val="single" w:sz="2" w:space="0" w:color="auto"/>
              <w:right w:val="single" w:sz="2" w:space="0" w:color="auto"/>
            </w:tcBorders>
          </w:tcPr>
          <w:p w14:paraId="6799CE9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ArrivalAtHospitalEventV100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297B44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ArrivalAtHospitalTime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0EBC27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F900B53"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84"/>
    </w:tbl>
    <w:p w14:paraId="3792DF6A" w14:textId="77777777" w:rsidR="00DE52FD" w:rsidRDefault="00DE52FD" w:rsidP="00DE52FD">
      <w:pPr>
        <w:rPr>
          <w:rFonts w:ascii="Times New Roman" w:eastAsia="Times New Roman" w:hAnsi="Times New Roman" w:cs="Times New Roman"/>
        </w:rPr>
      </w:pPr>
    </w:p>
    <w:bookmarkStart w:id="185" w:name="BKM_080F9BF9_3322_4fc1_9926_FDC96DA1835E"/>
    <w:p w14:paraId="1891B875"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ArrivalAtHospitalTime</w:t>
      </w:r>
      <w:r>
        <w:rPr>
          <w:b/>
          <w:bCs w:val="0"/>
          <w:sz w:val="20"/>
          <w:szCs w:val="20"/>
        </w:rPr>
        <w:fldChar w:fldCharType="end"/>
      </w:r>
      <w:r>
        <w:rPr>
          <w:rFonts w:eastAsia="Times New Roman"/>
        </w:rPr>
        <w:t xml:space="preserve"> - Pacienta ierašanās datums un laiks </w:t>
      </w:r>
    </w:p>
    <w:p w14:paraId="295E16E7"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9A170D0" w14:textId="77777777" w:rsidR="00DE52FD" w:rsidRDefault="00DE52FD" w:rsidP="00DE52FD">
      <w:r>
        <w:rPr>
          <w:rFonts w:ascii="Calibri" w:eastAsia="Times New Roman" w:hAnsi="Calibri" w:cs="Calibri"/>
          <w:i/>
          <w:iCs/>
          <w:color w:val="004080"/>
        </w:rPr>
        <w:lastRenderedPageBreak/>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478D6B02"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171ADAF"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6120EF69"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66B59DFF" w14:textId="77777777" w:rsidTr="00B95D3A">
        <w:tc>
          <w:tcPr>
            <w:tcW w:w="3150" w:type="dxa"/>
            <w:tcBorders>
              <w:top w:val="single" w:sz="2" w:space="0" w:color="auto"/>
              <w:left w:val="single" w:sz="2" w:space="0" w:color="auto"/>
              <w:bottom w:val="single" w:sz="2" w:space="0" w:color="auto"/>
              <w:right w:val="single" w:sz="2" w:space="0" w:color="auto"/>
            </w:tcBorders>
          </w:tcPr>
          <w:p w14:paraId="174EF9B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BCF31C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Pacienta ierašanās datums un laiks</w:t>
            </w:r>
            <w:r>
              <w:fldChar w:fldCharType="end"/>
            </w:r>
          </w:p>
        </w:tc>
      </w:tr>
      <w:tr w:rsidR="00DE52FD" w14:paraId="640B4D06" w14:textId="77777777" w:rsidTr="00B95D3A">
        <w:tc>
          <w:tcPr>
            <w:tcW w:w="3150" w:type="dxa"/>
            <w:tcBorders>
              <w:top w:val="single" w:sz="2" w:space="0" w:color="auto"/>
              <w:left w:val="single" w:sz="2" w:space="0" w:color="auto"/>
              <w:bottom w:val="single" w:sz="2" w:space="0" w:color="auto"/>
              <w:right w:val="single" w:sz="2" w:space="0" w:color="auto"/>
            </w:tcBorders>
          </w:tcPr>
          <w:p w14:paraId="607B1F6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E7044C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effectiveTime</w:t>
            </w:r>
            <w:r>
              <w:fldChar w:fldCharType="end"/>
            </w:r>
          </w:p>
        </w:tc>
      </w:tr>
      <w:tr w:rsidR="00DE52FD" w14:paraId="3882C88F" w14:textId="77777777" w:rsidTr="00B95D3A">
        <w:tc>
          <w:tcPr>
            <w:tcW w:w="3150" w:type="dxa"/>
            <w:tcBorders>
              <w:top w:val="single" w:sz="2" w:space="0" w:color="auto"/>
              <w:left w:val="single" w:sz="2" w:space="0" w:color="auto"/>
              <w:bottom w:val="single" w:sz="2" w:space="0" w:color="auto"/>
              <w:right w:val="single" w:sz="2" w:space="0" w:color="auto"/>
            </w:tcBorders>
          </w:tcPr>
          <w:p w14:paraId="2096CB0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3F6A77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TS</w:t>
            </w:r>
            <w:r>
              <w:fldChar w:fldCharType="end"/>
            </w:r>
          </w:p>
        </w:tc>
      </w:tr>
    </w:tbl>
    <w:p w14:paraId="0C54F15D"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5DC5C80C"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1BC475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F09A42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FEC4ECE"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3798035D"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83CAFD2" w14:textId="77777777" w:rsidTr="00B95D3A">
        <w:tc>
          <w:tcPr>
            <w:tcW w:w="3060" w:type="dxa"/>
            <w:tcBorders>
              <w:top w:val="single" w:sz="2" w:space="0" w:color="auto"/>
              <w:left w:val="single" w:sz="2" w:space="0" w:color="auto"/>
              <w:bottom w:val="single" w:sz="2" w:space="0" w:color="auto"/>
              <w:right w:val="single" w:sz="2" w:space="0" w:color="auto"/>
            </w:tcBorders>
          </w:tcPr>
          <w:p w14:paraId="0798563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ArrivalAtHospitalEventV100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A305E5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ArrivalAtHospitalTime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CA0DC3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322D204B"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85"/>
    </w:tbl>
    <w:p w14:paraId="1B31C536" w14:textId="77777777" w:rsidR="00DE52FD" w:rsidRDefault="00DE52FD" w:rsidP="00DE52FD">
      <w:pPr>
        <w:rPr>
          <w:rFonts w:ascii="Times New Roman" w:eastAsia="Times New Roman" w:hAnsi="Times New Roman" w:cs="Times New Roman"/>
        </w:rPr>
      </w:pPr>
    </w:p>
    <w:bookmarkStart w:id="186" w:name="BKM_E7C6325C_CFE5_44e9_B2D3_67A082117A64"/>
    <w:p w14:paraId="5F676BC0" w14:textId="77777777" w:rsidR="00DE52FD" w:rsidRDefault="00DE52FD" w:rsidP="00DE52FD">
      <w:pPr>
        <w:pStyle w:val="Heading4"/>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PatientMovementFactSimpleV100</w:t>
      </w:r>
      <w:r>
        <w:rPr>
          <w:b/>
          <w:bCs w:val="0"/>
          <w:sz w:val="20"/>
          <w:szCs w:val="20"/>
        </w:rPr>
        <w:fldChar w:fldCharType="end"/>
      </w:r>
      <w:r>
        <w:rPr>
          <w:rFonts w:eastAsia="Times New Roman"/>
        </w:rPr>
        <w:t xml:space="preserve"> - Pacienta kustības fakts </w:t>
      </w:r>
    </w:p>
    <w:p w14:paraId="1D9D9B5D"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425E06DE"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637A76AB"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C3A4273"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5213FA69"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73EF8B56" w14:textId="77777777" w:rsidTr="00B95D3A">
        <w:tc>
          <w:tcPr>
            <w:tcW w:w="3150" w:type="dxa"/>
            <w:tcBorders>
              <w:top w:val="single" w:sz="2" w:space="0" w:color="auto"/>
              <w:left w:val="single" w:sz="2" w:space="0" w:color="auto"/>
              <w:bottom w:val="single" w:sz="2" w:space="0" w:color="auto"/>
              <w:right w:val="single" w:sz="2" w:space="0" w:color="auto"/>
            </w:tcBorders>
          </w:tcPr>
          <w:p w14:paraId="6C2766D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EA2504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Organizer</w:t>
            </w:r>
            <w:r>
              <w:fldChar w:fldCharType="end"/>
            </w:r>
          </w:p>
        </w:tc>
      </w:tr>
      <w:tr w:rsidR="00DE52FD" w14:paraId="6C5F5E54" w14:textId="77777777" w:rsidTr="00B95D3A">
        <w:tc>
          <w:tcPr>
            <w:tcW w:w="3150" w:type="dxa"/>
            <w:tcBorders>
              <w:top w:val="single" w:sz="2" w:space="0" w:color="auto"/>
              <w:left w:val="single" w:sz="2" w:space="0" w:color="auto"/>
              <w:bottom w:val="single" w:sz="2" w:space="0" w:color="auto"/>
              <w:right w:val="single" w:sz="2" w:space="0" w:color="auto"/>
            </w:tcBorders>
          </w:tcPr>
          <w:p w14:paraId="47C15BA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FE4ECD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Pacienta kustības fakts</w:t>
            </w:r>
            <w:r>
              <w:fldChar w:fldCharType="end"/>
            </w:r>
          </w:p>
        </w:tc>
      </w:tr>
      <w:tr w:rsidR="00DE52FD" w14:paraId="6ED4E7ED" w14:textId="77777777" w:rsidTr="00B95D3A">
        <w:tc>
          <w:tcPr>
            <w:tcW w:w="3150" w:type="dxa"/>
            <w:tcBorders>
              <w:top w:val="single" w:sz="2" w:space="0" w:color="auto"/>
              <w:left w:val="single" w:sz="2" w:space="0" w:color="auto"/>
              <w:bottom w:val="single" w:sz="2" w:space="0" w:color="auto"/>
              <w:right w:val="single" w:sz="2" w:space="0" w:color="auto"/>
            </w:tcBorders>
          </w:tcPr>
          <w:p w14:paraId="21B2B56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FE4FD4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1.3.6.1.4.1.38760.1.2.3.1074.1</w:t>
            </w:r>
            <w:r>
              <w:fldChar w:fldCharType="end"/>
            </w:r>
          </w:p>
        </w:tc>
      </w:tr>
    </w:tbl>
    <w:p w14:paraId="78D26136"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54139086"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9E84709"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EF9E5D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3F2F3BE"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A7DB84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63AA073" w14:textId="77777777" w:rsidTr="00B95D3A">
        <w:tc>
          <w:tcPr>
            <w:tcW w:w="3060" w:type="dxa"/>
            <w:tcBorders>
              <w:top w:val="single" w:sz="2" w:space="0" w:color="auto"/>
              <w:left w:val="single" w:sz="2" w:space="0" w:color="auto"/>
              <w:bottom w:val="single" w:sz="2" w:space="0" w:color="auto"/>
              <w:right w:val="single" w:sz="2" w:space="0" w:color="auto"/>
            </w:tcBorders>
          </w:tcPr>
          <w:p w14:paraId="0D9C53E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PatientMovementFactSimpleV100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14A812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StayAtHospitalInterval</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248B72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AA6A5FD"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34B456FB" w14:textId="77777777" w:rsidTr="00B95D3A">
        <w:tc>
          <w:tcPr>
            <w:tcW w:w="3060" w:type="dxa"/>
            <w:tcBorders>
              <w:top w:val="single" w:sz="2" w:space="0" w:color="auto"/>
              <w:left w:val="single" w:sz="2" w:space="0" w:color="auto"/>
              <w:bottom w:val="single" w:sz="2" w:space="0" w:color="auto"/>
              <w:right w:val="single" w:sz="2" w:space="0" w:color="auto"/>
            </w:tcBorders>
          </w:tcPr>
          <w:p w14:paraId="1229FE7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PatientMovementFactSimpleV100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0141F4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PatientMovementTypeV100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EFFDC6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8B72286"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32033514" w14:textId="77777777" w:rsidTr="00B95D3A">
        <w:tc>
          <w:tcPr>
            <w:tcW w:w="3060" w:type="dxa"/>
            <w:tcBorders>
              <w:top w:val="single" w:sz="2" w:space="0" w:color="auto"/>
              <w:left w:val="single" w:sz="2" w:space="0" w:color="auto"/>
              <w:bottom w:val="single" w:sz="2" w:space="0" w:color="auto"/>
              <w:right w:val="single" w:sz="2" w:space="0" w:color="auto"/>
            </w:tcBorders>
          </w:tcPr>
          <w:p w14:paraId="0579AF0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PatientMovementFactSimpleV100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83C8333"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HealthcareOrgBranchV100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482055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B13647E"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51BD19D0" w14:textId="77777777" w:rsidTr="00B95D3A">
        <w:tc>
          <w:tcPr>
            <w:tcW w:w="3060" w:type="dxa"/>
            <w:tcBorders>
              <w:top w:val="single" w:sz="2" w:space="0" w:color="auto"/>
              <w:left w:val="single" w:sz="2" w:space="0" w:color="auto"/>
              <w:bottom w:val="single" w:sz="2" w:space="0" w:color="auto"/>
              <w:right w:val="single" w:sz="2" w:space="0" w:color="auto"/>
            </w:tcBorders>
          </w:tcPr>
          <w:p w14:paraId="40180B1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StayAtHospitalSimpleV100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756F695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PatientMovementFactSimpleV100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4E2940F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entry</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FAD2DA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bl>
    <w:p w14:paraId="5E94189A" w14:textId="77777777" w:rsidR="00DE52FD" w:rsidRDefault="00DE52FD" w:rsidP="00DE52FD">
      <w:pPr>
        <w:rPr>
          <w:rFonts w:ascii="Times New Roman" w:eastAsia="Times New Roman" w:hAnsi="Times New Roman" w:cs="Times New Roman"/>
        </w:rPr>
      </w:pPr>
      <w:bookmarkStart w:id="187" w:name="BKM_D87810EC_12A4_480c_AA67_4A8F4F23E812"/>
    </w:p>
    <w:p w14:paraId="7280B631" w14:textId="77777777" w:rsidR="00DE52FD" w:rsidRDefault="00DE52FD" w:rsidP="00DE52FD">
      <w:r>
        <w:rPr>
          <w:rFonts w:ascii="Calibri" w:eastAsia="Times New Roman" w:hAnsi="Calibri" w:cs="Calibri"/>
          <w:b/>
          <w:bCs/>
        </w:rPr>
        <w:fldChar w:fldCharType="begin" w:fldLock="1"/>
      </w:r>
      <w:r>
        <w:rPr>
          <w:rFonts w:ascii="Calibri" w:eastAsia="Times New Roman" w:hAnsi="Calibri" w:cs="Calibri"/>
          <w:b/>
          <w:bCs/>
        </w:rPr>
        <w:instrText>MERGEFIELD Diagram.Name</w:instrText>
      </w:r>
      <w:r>
        <w:rPr>
          <w:rFonts w:ascii="Calibri" w:eastAsia="Times New Roman" w:hAnsi="Calibri" w:cs="Calibri"/>
          <w:b/>
          <w:bCs/>
        </w:rPr>
        <w:fldChar w:fldCharType="separate"/>
      </w:r>
      <w:r>
        <w:rPr>
          <w:rFonts w:ascii="Calibri" w:eastAsia="Times New Roman" w:hAnsi="Calibri" w:cs="Calibri"/>
          <w:b/>
          <w:bCs/>
        </w:rPr>
        <w:t>PatientMovementFact</w:t>
      </w:r>
      <w:r>
        <w:rPr>
          <w:rFonts w:ascii="Calibri" w:eastAsia="Times New Roman" w:hAnsi="Calibri" w:cs="Calibri"/>
          <w:b/>
          <w:bCs/>
        </w:rPr>
        <w:fldChar w:fldCharType="end"/>
      </w:r>
    </w:p>
    <w:p w14:paraId="4EDA655E" w14:textId="77777777" w:rsidR="00DE52FD" w:rsidRDefault="00DE52FD" w:rsidP="00DE52FD">
      <w:pPr>
        <w:rPr>
          <w:rFonts w:ascii="Calibri" w:eastAsia="Times New Roman" w:hAnsi="Calibri" w:cs="Calibri"/>
        </w:rPr>
      </w:pPr>
      <w:proofErr w:type="spellStart"/>
      <w:r>
        <w:rPr>
          <w:rStyle w:val="FieldLabel"/>
          <w:rFonts w:ascii="Calibri" w:hAnsi="Calibri" w:cs="Calibri"/>
          <w:lang w:val="en-US"/>
        </w:rPr>
        <w:t>Versi</w:t>
      </w:r>
      <w:proofErr w:type="spellEnd"/>
      <w:r>
        <w:rPr>
          <w:rStyle w:val="FieldLabel"/>
          <w:rFonts w:ascii="Calibri" w:hAnsi="Calibri" w:cs="Calibri"/>
        </w:rPr>
        <w:t>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Diagram.Version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w:t>
      </w:r>
    </w:p>
    <w:p w14:paraId="2B6FB2D2" w14:textId="4B16FEA1" w:rsidR="00DE52FD" w:rsidRDefault="00DE52FD" w:rsidP="00DE52FD">
      <w:pPr>
        <w:jc w:val="center"/>
        <w:rPr>
          <w:rFonts w:ascii="Calibri" w:eastAsia="Times New Roman" w:hAnsi="Calibri" w:cs="Calibri"/>
          <w:lang w:val="en-US"/>
        </w:rPr>
      </w:pPr>
      <w:r>
        <w:rPr>
          <w:noProof/>
          <w:lang w:eastAsia="lv-LV"/>
        </w:rPr>
        <w:drawing>
          <wp:inline distT="0" distB="0" distL="0" distR="0" wp14:anchorId="63F27D00" wp14:editId="3D499647">
            <wp:extent cx="5237480" cy="4323080"/>
            <wp:effectExtent l="0" t="0" r="1270" b="127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5237480" cy="4323080"/>
                    </a:xfrm>
                    <a:prstGeom prst="rect">
                      <a:avLst/>
                    </a:prstGeom>
                    <a:noFill/>
                    <a:ln>
                      <a:noFill/>
                    </a:ln>
                  </pic:spPr>
                </pic:pic>
              </a:graphicData>
            </a:graphic>
          </wp:inline>
        </w:drawing>
      </w:r>
    </w:p>
    <w:p w14:paraId="772BFCCD" w14:textId="77777777" w:rsidR="00DE52FD" w:rsidRDefault="00DE52FD" w:rsidP="00DE52FD">
      <w:pPr>
        <w:jc w:val="center"/>
        <w:rPr>
          <w:rFonts w:ascii="Times New Roman" w:eastAsia="Times New Roman" w:hAnsi="Times New Roman" w:cs="Times New Roman"/>
          <w:lang w:val="en-US"/>
        </w:rPr>
      </w:pPr>
      <w:r>
        <w:rPr>
          <w:rFonts w:ascii="Calibri" w:eastAsia="Times New Roman" w:hAnsi="Calibri" w:cs="Calibri"/>
          <w:lang w:val="en-US"/>
        </w:rPr>
        <w:t xml:space="preserve"> </w:t>
      </w:r>
      <w:r>
        <w:rPr>
          <w:rFonts w:ascii="Calibri" w:eastAsia="Times New Roman" w:hAnsi="Calibri" w:cs="Calibri"/>
        </w:rPr>
        <w:t>20. attēls</w:t>
      </w:r>
    </w:p>
    <w:p w14:paraId="6D8E2E7E" w14:textId="77777777" w:rsidR="00DE52FD" w:rsidRDefault="00DE52FD" w:rsidP="00DE52FD">
      <w:pPr>
        <w:rPr>
          <w:rFonts w:ascii="Times New Roman" w:eastAsia="Times New Roman" w:hAnsi="Times New Roman" w:cs="Times New Roman"/>
        </w:rPr>
      </w:pPr>
      <w:r>
        <w:lastRenderedPageBreak/>
        <w:fldChar w:fldCharType="begin" w:fldLock="1"/>
      </w:r>
      <w:r>
        <w:instrText xml:space="preserve">MERGEFIELD </w:instrText>
      </w:r>
      <w:r>
        <w:rPr>
          <w:rFonts w:ascii="Calibri" w:eastAsia="Times New Roman" w:hAnsi="Calibri" w:cs="Calibri"/>
        </w:rPr>
        <w:instrText>Diagram.Notes</w:instrText>
      </w:r>
      <w:r>
        <w:fldChar w:fldCharType="separate"/>
      </w:r>
      <w:r>
        <w:rPr>
          <w:rFonts w:ascii="Calibri" w:eastAsia="Times New Roman" w:hAnsi="Calibri" w:cs="Calibri"/>
        </w:rPr>
        <w:t xml:space="preserve"> </w:t>
      </w:r>
      <w:r>
        <w:fldChar w:fldCharType="end"/>
      </w:r>
      <w:bookmarkEnd w:id="187"/>
    </w:p>
    <w:bookmarkStart w:id="188" w:name="BKM_E92DC6EC_7168_42d0_AAED_6CC716B06B7B"/>
    <w:p w14:paraId="029A98E1"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HealthcareOrgBranchV100</w:t>
      </w:r>
      <w:r>
        <w:rPr>
          <w:b/>
          <w:bCs/>
          <w:i/>
          <w:iCs/>
          <w:sz w:val="20"/>
          <w:szCs w:val="20"/>
        </w:rPr>
        <w:fldChar w:fldCharType="end"/>
      </w:r>
      <w:r>
        <w:rPr>
          <w:rFonts w:eastAsia="Times New Roman"/>
        </w:rPr>
        <w:t xml:space="preserve"> - Ārstniecības iestādes </w:t>
      </w:r>
      <w:proofErr w:type="spellStart"/>
      <w:r>
        <w:rPr>
          <w:rFonts w:eastAsia="Times New Roman"/>
        </w:rPr>
        <w:t>fileāle</w:t>
      </w:r>
      <w:proofErr w:type="spellEnd"/>
      <w:r>
        <w:rPr>
          <w:rFonts w:eastAsia="Times New Roman"/>
        </w:rPr>
        <w:t xml:space="preserve"> </w:t>
      </w:r>
    </w:p>
    <w:p w14:paraId="7FE7A203"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743F48B9"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2C287FE5"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3AD5C6E3"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363BB8AC"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2E7D11B4" w14:textId="77777777" w:rsidTr="00B95D3A">
        <w:tc>
          <w:tcPr>
            <w:tcW w:w="3150" w:type="dxa"/>
            <w:tcBorders>
              <w:top w:val="single" w:sz="2" w:space="0" w:color="auto"/>
              <w:left w:val="single" w:sz="2" w:space="0" w:color="auto"/>
              <w:bottom w:val="single" w:sz="2" w:space="0" w:color="auto"/>
              <w:right w:val="single" w:sz="2" w:space="0" w:color="auto"/>
            </w:tcBorders>
          </w:tcPr>
          <w:p w14:paraId="28BF2CC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925140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13D907F4" w14:textId="77777777" w:rsidTr="00B95D3A">
        <w:tc>
          <w:tcPr>
            <w:tcW w:w="3150" w:type="dxa"/>
            <w:tcBorders>
              <w:top w:val="single" w:sz="2" w:space="0" w:color="auto"/>
              <w:left w:val="single" w:sz="2" w:space="0" w:color="auto"/>
              <w:bottom w:val="single" w:sz="2" w:space="0" w:color="auto"/>
              <w:right w:val="single" w:sz="2" w:space="0" w:color="auto"/>
            </w:tcBorders>
          </w:tcPr>
          <w:p w14:paraId="0F1CE7B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2F2B36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Ārstniecības iestādes fileāle</w:t>
            </w:r>
            <w:r>
              <w:fldChar w:fldCharType="end"/>
            </w:r>
          </w:p>
        </w:tc>
      </w:tr>
      <w:tr w:rsidR="00DE52FD" w14:paraId="4FDB0938" w14:textId="77777777" w:rsidTr="00B95D3A">
        <w:tc>
          <w:tcPr>
            <w:tcW w:w="3150" w:type="dxa"/>
            <w:tcBorders>
              <w:top w:val="single" w:sz="2" w:space="0" w:color="auto"/>
              <w:left w:val="single" w:sz="2" w:space="0" w:color="auto"/>
              <w:bottom w:val="single" w:sz="2" w:space="0" w:color="auto"/>
              <w:right w:val="single" w:sz="2" w:space="0" w:color="auto"/>
            </w:tcBorders>
          </w:tcPr>
          <w:p w14:paraId="0812E27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786223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1.3.6.1.4.1.38760.1.2.3.1073.1</w:t>
            </w:r>
            <w:r>
              <w:fldChar w:fldCharType="end"/>
            </w:r>
          </w:p>
        </w:tc>
      </w:tr>
    </w:tbl>
    <w:p w14:paraId="20FD8B81"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11AE0523"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39DD856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025329A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4B714A06"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431B30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56F18A12" w14:textId="77777777" w:rsidTr="00B95D3A">
        <w:tc>
          <w:tcPr>
            <w:tcW w:w="3060" w:type="dxa"/>
            <w:tcBorders>
              <w:top w:val="single" w:sz="2" w:space="0" w:color="auto"/>
              <w:left w:val="single" w:sz="2" w:space="0" w:color="auto"/>
              <w:bottom w:val="single" w:sz="2" w:space="0" w:color="auto"/>
              <w:right w:val="single" w:sz="2" w:space="0" w:color="auto"/>
            </w:tcBorders>
          </w:tcPr>
          <w:p w14:paraId="5C07D14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HealthcareOrgBranchV100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32F4682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HealthcareOrgBranchValue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54CBEC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4C4039AD"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4012E4FB" w14:textId="77777777" w:rsidTr="00B95D3A">
        <w:tc>
          <w:tcPr>
            <w:tcW w:w="3060" w:type="dxa"/>
            <w:tcBorders>
              <w:top w:val="single" w:sz="2" w:space="0" w:color="auto"/>
              <w:left w:val="single" w:sz="2" w:space="0" w:color="auto"/>
              <w:bottom w:val="single" w:sz="2" w:space="0" w:color="auto"/>
              <w:right w:val="single" w:sz="2" w:space="0" w:color="auto"/>
            </w:tcBorders>
          </w:tcPr>
          <w:p w14:paraId="0B4AC7C8"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PatientMovementFactSimpleV100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EDF051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HealthcareOrgBranchV100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CD24CF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component</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ADFA03C"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6519D75A" w14:textId="77777777" w:rsidTr="00B95D3A">
        <w:tc>
          <w:tcPr>
            <w:tcW w:w="3060" w:type="dxa"/>
            <w:tcBorders>
              <w:top w:val="single" w:sz="2" w:space="0" w:color="auto"/>
              <w:left w:val="single" w:sz="2" w:space="0" w:color="auto"/>
              <w:bottom w:val="single" w:sz="2" w:space="0" w:color="auto"/>
              <w:right w:val="single" w:sz="2" w:space="0" w:color="auto"/>
            </w:tcBorders>
          </w:tcPr>
          <w:p w14:paraId="2FE73A17"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HealthcareOrgBranchV100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54AC541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HealthcareOrgV100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222674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performer</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CE194E5"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88"/>
    </w:tbl>
    <w:p w14:paraId="2B678072" w14:textId="77777777" w:rsidR="00DE52FD" w:rsidRDefault="00DE52FD" w:rsidP="00DE52FD">
      <w:pPr>
        <w:rPr>
          <w:rFonts w:ascii="Times New Roman" w:eastAsia="Times New Roman" w:hAnsi="Times New Roman" w:cs="Times New Roman"/>
        </w:rPr>
      </w:pPr>
    </w:p>
    <w:bookmarkStart w:id="189" w:name="BKM_9FBDA74E_7CD7_4d65_A6D2_9D27BC93B747"/>
    <w:p w14:paraId="3CB76CB5"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HealthcareOrgBranchValue</w:t>
      </w:r>
      <w:r>
        <w:rPr>
          <w:b/>
          <w:bCs/>
          <w:i/>
          <w:iCs/>
          <w:sz w:val="20"/>
          <w:szCs w:val="20"/>
        </w:rPr>
        <w:fldChar w:fldCharType="end"/>
      </w:r>
      <w:r>
        <w:rPr>
          <w:rFonts w:eastAsia="Times New Roman"/>
        </w:rPr>
        <w:t xml:space="preserve"> - Ārstniecības iestādes filiāle </w:t>
      </w:r>
    </w:p>
    <w:p w14:paraId="63D226AE"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022D3A1"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4A7ACD5C"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31D88FA"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3F1CAF38"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33890F2E" w14:textId="77777777" w:rsidTr="00B95D3A">
        <w:tc>
          <w:tcPr>
            <w:tcW w:w="3150" w:type="dxa"/>
            <w:tcBorders>
              <w:top w:val="single" w:sz="2" w:space="0" w:color="auto"/>
              <w:left w:val="single" w:sz="2" w:space="0" w:color="auto"/>
              <w:bottom w:val="single" w:sz="2" w:space="0" w:color="auto"/>
              <w:right w:val="single" w:sz="2" w:space="0" w:color="auto"/>
            </w:tcBorders>
          </w:tcPr>
          <w:p w14:paraId="6425305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classifier</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1BC655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Ārstniecības iestādes filiāles</w:t>
            </w:r>
            <w:r>
              <w:fldChar w:fldCharType="end"/>
            </w:r>
          </w:p>
        </w:tc>
      </w:tr>
      <w:tr w:rsidR="00DE52FD" w14:paraId="5B82D641" w14:textId="77777777" w:rsidTr="00B95D3A">
        <w:tc>
          <w:tcPr>
            <w:tcW w:w="3150" w:type="dxa"/>
            <w:tcBorders>
              <w:top w:val="single" w:sz="2" w:space="0" w:color="auto"/>
              <w:left w:val="single" w:sz="2" w:space="0" w:color="auto"/>
              <w:bottom w:val="single" w:sz="2" w:space="0" w:color="auto"/>
              <w:right w:val="single" w:sz="2" w:space="0" w:color="auto"/>
            </w:tcBorders>
          </w:tcPr>
          <w:p w14:paraId="2C18174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340E44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Ārstniecības iestādes filiāle</w:t>
            </w:r>
            <w:r>
              <w:fldChar w:fldCharType="end"/>
            </w:r>
          </w:p>
        </w:tc>
      </w:tr>
      <w:tr w:rsidR="00DE52FD" w14:paraId="4DE23514" w14:textId="77777777" w:rsidTr="00B95D3A">
        <w:tc>
          <w:tcPr>
            <w:tcW w:w="3150" w:type="dxa"/>
            <w:tcBorders>
              <w:top w:val="single" w:sz="2" w:space="0" w:color="auto"/>
              <w:left w:val="single" w:sz="2" w:space="0" w:color="auto"/>
              <w:bottom w:val="single" w:sz="2" w:space="0" w:color="auto"/>
              <w:right w:val="single" w:sz="2" w:space="0" w:color="auto"/>
            </w:tcBorders>
          </w:tcPr>
          <w:p w14:paraId="4562609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A21618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1.3.6.1.4.1.38760.2.28</w:t>
            </w:r>
          </w:p>
          <w:p w14:paraId="1DA7EAAA" w14:textId="77777777" w:rsidR="00DE52FD" w:rsidRDefault="00DE52FD" w:rsidP="00B95D3A">
            <w:pPr>
              <w:rPr>
                <w:rFonts w:ascii="Calibri" w:eastAsia="Times New Roman" w:hAnsi="Calibri" w:cs="Calibri"/>
              </w:rPr>
            </w:pPr>
            <w:r>
              <w:fldChar w:fldCharType="end"/>
            </w:r>
          </w:p>
        </w:tc>
      </w:tr>
      <w:tr w:rsidR="00DE52FD" w14:paraId="503377A9" w14:textId="77777777" w:rsidTr="00B95D3A">
        <w:tc>
          <w:tcPr>
            <w:tcW w:w="3150" w:type="dxa"/>
            <w:tcBorders>
              <w:top w:val="single" w:sz="2" w:space="0" w:color="auto"/>
              <w:left w:val="single" w:sz="2" w:space="0" w:color="auto"/>
              <w:bottom w:val="single" w:sz="2" w:space="0" w:color="auto"/>
              <w:right w:val="single" w:sz="2" w:space="0" w:color="auto"/>
            </w:tcBorders>
          </w:tcPr>
          <w:p w14:paraId="7A1B186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C83327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value</w:t>
            </w:r>
            <w:r>
              <w:fldChar w:fldCharType="end"/>
            </w:r>
          </w:p>
        </w:tc>
      </w:tr>
      <w:tr w:rsidR="00DE52FD" w14:paraId="595BAB3F" w14:textId="77777777" w:rsidTr="00B95D3A">
        <w:tc>
          <w:tcPr>
            <w:tcW w:w="3150" w:type="dxa"/>
            <w:tcBorders>
              <w:top w:val="single" w:sz="2" w:space="0" w:color="auto"/>
              <w:left w:val="single" w:sz="2" w:space="0" w:color="auto"/>
              <w:bottom w:val="single" w:sz="2" w:space="0" w:color="auto"/>
              <w:right w:val="single" w:sz="2" w:space="0" w:color="auto"/>
            </w:tcBorders>
          </w:tcPr>
          <w:p w14:paraId="6182816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6AB6C0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CD</w:t>
            </w:r>
            <w:r>
              <w:fldChar w:fldCharType="end"/>
            </w:r>
          </w:p>
        </w:tc>
      </w:tr>
    </w:tbl>
    <w:p w14:paraId="2CC568E7"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43CAA53B"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2C5637A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02A2551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8A82A01"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660347E"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7CD49F55" w14:textId="77777777" w:rsidTr="00B95D3A">
        <w:tc>
          <w:tcPr>
            <w:tcW w:w="3060" w:type="dxa"/>
            <w:tcBorders>
              <w:top w:val="single" w:sz="2" w:space="0" w:color="auto"/>
              <w:left w:val="single" w:sz="2" w:space="0" w:color="auto"/>
              <w:bottom w:val="single" w:sz="2" w:space="0" w:color="auto"/>
              <w:right w:val="single" w:sz="2" w:space="0" w:color="auto"/>
            </w:tcBorders>
          </w:tcPr>
          <w:p w14:paraId="5031B20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HealthcareOrgBranchV100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D86CDF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HealthcareOrgBranchValue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79780D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6A37E18C"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89"/>
    </w:tbl>
    <w:p w14:paraId="03F17A2A" w14:textId="77777777" w:rsidR="00DE52FD" w:rsidRDefault="00DE52FD" w:rsidP="00DE52FD">
      <w:pPr>
        <w:rPr>
          <w:rFonts w:ascii="Times New Roman" w:eastAsia="Times New Roman" w:hAnsi="Times New Roman" w:cs="Times New Roman"/>
        </w:rPr>
      </w:pPr>
    </w:p>
    <w:bookmarkStart w:id="190" w:name="BKM_3E9A121F_65F7_4856_95B8_CFC0D98F8207"/>
    <w:p w14:paraId="61E86184"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HealthcareOrgUnitAddrValue</w:t>
      </w:r>
      <w:r>
        <w:rPr>
          <w:b/>
          <w:bCs/>
          <w:i/>
          <w:iCs/>
          <w:sz w:val="20"/>
          <w:szCs w:val="20"/>
        </w:rPr>
        <w:fldChar w:fldCharType="end"/>
      </w:r>
      <w:r>
        <w:rPr>
          <w:rFonts w:eastAsia="Times New Roman"/>
        </w:rPr>
        <w:t xml:space="preserve"> - Ārstniecības iestādes </w:t>
      </w:r>
      <w:proofErr w:type="spellStart"/>
      <w:r>
        <w:rPr>
          <w:rFonts w:eastAsia="Times New Roman"/>
        </w:rPr>
        <w:t>fileāles</w:t>
      </w:r>
      <w:proofErr w:type="spellEnd"/>
      <w:r>
        <w:rPr>
          <w:rFonts w:eastAsia="Times New Roman"/>
        </w:rPr>
        <w:t xml:space="preserve"> adrese </w:t>
      </w:r>
    </w:p>
    <w:p w14:paraId="2AF1F100"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EB763FE"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11FB4E2C"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7C83DCB0"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69B64ED6"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2F358DA7" w14:textId="77777777" w:rsidTr="00B95D3A">
        <w:tc>
          <w:tcPr>
            <w:tcW w:w="3150" w:type="dxa"/>
            <w:tcBorders>
              <w:top w:val="single" w:sz="2" w:space="0" w:color="auto"/>
              <w:left w:val="single" w:sz="2" w:space="0" w:color="auto"/>
              <w:bottom w:val="single" w:sz="2" w:space="0" w:color="auto"/>
              <w:right w:val="single" w:sz="2" w:space="0" w:color="auto"/>
            </w:tcBorders>
          </w:tcPr>
          <w:p w14:paraId="70F2AD1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8E6897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Ārstniecības iestādes fileāles adrese</w:t>
            </w:r>
            <w:r>
              <w:fldChar w:fldCharType="end"/>
            </w:r>
          </w:p>
        </w:tc>
      </w:tr>
      <w:tr w:rsidR="00DE52FD" w14:paraId="29F8E9F3" w14:textId="77777777" w:rsidTr="00B95D3A">
        <w:tc>
          <w:tcPr>
            <w:tcW w:w="3150" w:type="dxa"/>
            <w:tcBorders>
              <w:top w:val="single" w:sz="2" w:space="0" w:color="auto"/>
              <w:left w:val="single" w:sz="2" w:space="0" w:color="auto"/>
              <w:bottom w:val="single" w:sz="2" w:space="0" w:color="auto"/>
              <w:right w:val="single" w:sz="2" w:space="0" w:color="auto"/>
            </w:tcBorders>
          </w:tcPr>
          <w:p w14:paraId="3488023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0C96A1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addr</w:t>
            </w:r>
            <w:r>
              <w:fldChar w:fldCharType="end"/>
            </w:r>
          </w:p>
        </w:tc>
      </w:tr>
      <w:bookmarkEnd w:id="190"/>
    </w:tbl>
    <w:p w14:paraId="4D33DC14" w14:textId="77777777" w:rsidR="00DE52FD" w:rsidRDefault="00DE52FD" w:rsidP="00DE52FD">
      <w:pPr>
        <w:rPr>
          <w:rFonts w:ascii="Times New Roman" w:eastAsia="Times New Roman" w:hAnsi="Times New Roman" w:cs="Times New Roman"/>
        </w:rPr>
      </w:pPr>
    </w:p>
    <w:bookmarkStart w:id="191" w:name="BKM_6D3FEFB3_0DB7_4ad3_A460_10529DDE0244"/>
    <w:p w14:paraId="598ECC12"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HealthcareOrgUnitTelecomValue</w:t>
      </w:r>
      <w:r>
        <w:rPr>
          <w:b/>
          <w:bCs/>
          <w:i/>
          <w:iCs/>
          <w:sz w:val="20"/>
          <w:szCs w:val="20"/>
        </w:rPr>
        <w:fldChar w:fldCharType="end"/>
      </w:r>
      <w:r>
        <w:rPr>
          <w:rFonts w:eastAsia="Times New Roman"/>
        </w:rPr>
        <w:t xml:space="preserve"> - Ārstniecības iestādes </w:t>
      </w:r>
      <w:proofErr w:type="spellStart"/>
      <w:r>
        <w:rPr>
          <w:rFonts w:eastAsia="Times New Roman"/>
        </w:rPr>
        <w:t>fileāles</w:t>
      </w:r>
      <w:proofErr w:type="spellEnd"/>
      <w:r>
        <w:rPr>
          <w:rFonts w:eastAsia="Times New Roman"/>
        </w:rPr>
        <w:t xml:space="preserve"> kontaktinformācija </w:t>
      </w:r>
    </w:p>
    <w:p w14:paraId="5637C274"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42BB5E8"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3FC8914D"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0BEE4FFD"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507F540F"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C45FD9A" w14:textId="77777777" w:rsidTr="00B95D3A">
        <w:tc>
          <w:tcPr>
            <w:tcW w:w="3150" w:type="dxa"/>
            <w:tcBorders>
              <w:top w:val="single" w:sz="2" w:space="0" w:color="auto"/>
              <w:left w:val="single" w:sz="2" w:space="0" w:color="auto"/>
              <w:bottom w:val="single" w:sz="2" w:space="0" w:color="auto"/>
              <w:right w:val="single" w:sz="2" w:space="0" w:color="auto"/>
            </w:tcBorders>
          </w:tcPr>
          <w:p w14:paraId="0C7B064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6AB7F7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Ārstniecības iestādes fileāles kontaktinformācija</w:t>
            </w:r>
            <w:r>
              <w:fldChar w:fldCharType="end"/>
            </w:r>
          </w:p>
        </w:tc>
      </w:tr>
      <w:tr w:rsidR="00DE52FD" w14:paraId="28B06BC3" w14:textId="77777777" w:rsidTr="00B95D3A">
        <w:tc>
          <w:tcPr>
            <w:tcW w:w="3150" w:type="dxa"/>
            <w:tcBorders>
              <w:top w:val="single" w:sz="2" w:space="0" w:color="auto"/>
              <w:left w:val="single" w:sz="2" w:space="0" w:color="auto"/>
              <w:bottom w:val="single" w:sz="2" w:space="0" w:color="auto"/>
              <w:right w:val="single" w:sz="2" w:space="0" w:color="auto"/>
            </w:tcBorders>
          </w:tcPr>
          <w:p w14:paraId="041EE31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FFA197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telecom</w:t>
            </w:r>
            <w:r>
              <w:fldChar w:fldCharType="end"/>
            </w:r>
          </w:p>
        </w:tc>
      </w:tr>
      <w:bookmarkEnd w:id="191"/>
    </w:tbl>
    <w:p w14:paraId="1322D6C8" w14:textId="77777777" w:rsidR="00DE52FD" w:rsidRDefault="00DE52FD" w:rsidP="00DE52FD">
      <w:pPr>
        <w:rPr>
          <w:rFonts w:ascii="Times New Roman" w:eastAsia="Times New Roman" w:hAnsi="Times New Roman" w:cs="Times New Roman"/>
        </w:rPr>
      </w:pPr>
    </w:p>
    <w:bookmarkStart w:id="192" w:name="BKM_B19DD2A5_2F68_4850_8FAB_5D45489B1359"/>
    <w:p w14:paraId="3A968050"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HealthcareOrgV100</w:t>
      </w:r>
      <w:r>
        <w:rPr>
          <w:b/>
          <w:bCs/>
          <w:i/>
          <w:iCs/>
          <w:sz w:val="20"/>
          <w:szCs w:val="20"/>
        </w:rPr>
        <w:fldChar w:fldCharType="end"/>
      </w:r>
      <w:r>
        <w:rPr>
          <w:rFonts w:eastAsia="Times New Roman"/>
        </w:rPr>
        <w:t xml:space="preserve"> - Ārstniecības iestāde </w:t>
      </w:r>
    </w:p>
    <w:p w14:paraId="3AC545BE"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«Role»</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3D116B35"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0BE68ACB"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04A9A48"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290DA7AE"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5F6BE7F6" w14:textId="77777777" w:rsidTr="00B95D3A">
        <w:tc>
          <w:tcPr>
            <w:tcW w:w="3150" w:type="dxa"/>
            <w:tcBorders>
              <w:top w:val="single" w:sz="2" w:space="0" w:color="auto"/>
              <w:left w:val="single" w:sz="2" w:space="0" w:color="auto"/>
              <w:bottom w:val="single" w:sz="2" w:space="0" w:color="auto"/>
              <w:right w:val="single" w:sz="2" w:space="0" w:color="auto"/>
            </w:tcBorders>
          </w:tcPr>
          <w:p w14:paraId="2667334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6027516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Ārstniecības iestāde</w:t>
            </w:r>
            <w:r>
              <w:fldChar w:fldCharType="end"/>
            </w:r>
          </w:p>
        </w:tc>
      </w:tr>
      <w:tr w:rsidR="00DE52FD" w14:paraId="724A962C" w14:textId="77777777" w:rsidTr="00B95D3A">
        <w:tc>
          <w:tcPr>
            <w:tcW w:w="3150" w:type="dxa"/>
            <w:tcBorders>
              <w:top w:val="single" w:sz="2" w:space="0" w:color="auto"/>
              <w:left w:val="single" w:sz="2" w:space="0" w:color="auto"/>
              <w:bottom w:val="single" w:sz="2" w:space="0" w:color="auto"/>
              <w:right w:val="single" w:sz="2" w:space="0" w:color="auto"/>
            </w:tcBorders>
          </w:tcPr>
          <w:p w14:paraId="49AEC40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related_entity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0A2029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AssignedEntity</w:t>
            </w:r>
            <w:r>
              <w:fldChar w:fldCharType="end"/>
            </w:r>
          </w:p>
        </w:tc>
      </w:tr>
    </w:tbl>
    <w:p w14:paraId="32701A16"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5F722DF2"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11A57A7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457CAC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0709DEFA"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0BBCB4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0875D566" w14:textId="77777777" w:rsidTr="00B95D3A">
        <w:tc>
          <w:tcPr>
            <w:tcW w:w="3060" w:type="dxa"/>
            <w:tcBorders>
              <w:top w:val="single" w:sz="2" w:space="0" w:color="auto"/>
              <w:left w:val="single" w:sz="2" w:space="0" w:color="auto"/>
              <w:bottom w:val="single" w:sz="2" w:space="0" w:color="auto"/>
              <w:right w:val="single" w:sz="2" w:space="0" w:color="auto"/>
            </w:tcBorders>
          </w:tcPr>
          <w:p w14:paraId="3A597DDF"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HealthcareOrgV100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163EAF81"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HealthcareOrgUnitValue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7DDF930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051818A3"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tr w:rsidR="00DE52FD" w14:paraId="05520CFD" w14:textId="77777777" w:rsidTr="00B95D3A">
        <w:tc>
          <w:tcPr>
            <w:tcW w:w="3060" w:type="dxa"/>
            <w:tcBorders>
              <w:top w:val="single" w:sz="2" w:space="0" w:color="auto"/>
              <w:left w:val="single" w:sz="2" w:space="0" w:color="auto"/>
              <w:bottom w:val="single" w:sz="2" w:space="0" w:color="auto"/>
              <w:right w:val="single" w:sz="2" w:space="0" w:color="auto"/>
            </w:tcBorders>
          </w:tcPr>
          <w:p w14:paraId="2B8855AA"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HealthcareOrgBranchV100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84B29A9"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HealthcareOrgV100</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6689F622"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separate"/>
            </w:r>
            <w:r>
              <w:rPr>
                <w:rFonts w:ascii="Calibri" w:eastAsia="Times New Roman" w:hAnsi="Calibri" w:cs="Calibri"/>
              </w:rPr>
              <w:t>performer</w: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5B469F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92"/>
    </w:tbl>
    <w:p w14:paraId="37C8FABC" w14:textId="77777777" w:rsidR="00DE52FD" w:rsidRDefault="00DE52FD" w:rsidP="00DE52FD">
      <w:pPr>
        <w:rPr>
          <w:rFonts w:ascii="Times New Roman" w:eastAsia="Times New Roman" w:hAnsi="Times New Roman" w:cs="Times New Roman"/>
        </w:rPr>
      </w:pPr>
    </w:p>
    <w:bookmarkStart w:id="193" w:name="BKM_9DDEF328_B794_4299_8CCC_E90B8DA16845"/>
    <w:p w14:paraId="3447DA4F" w14:textId="77777777" w:rsidR="00DE52FD" w:rsidRDefault="00DE52FD" w:rsidP="00DE52FD">
      <w:pPr>
        <w:pStyle w:val="Heading5"/>
        <w:rPr>
          <w:rFonts w:eastAsia="Times New Roman"/>
          <w:lang w:val="en-US"/>
        </w:rPr>
      </w:pPr>
      <w:r>
        <w:rPr>
          <w:b/>
          <w:bCs/>
          <w:i/>
          <w:iCs/>
          <w:sz w:val="20"/>
          <w:szCs w:val="20"/>
        </w:rPr>
        <w:lastRenderedPageBreak/>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BedDaysV100</w:t>
      </w:r>
      <w:r>
        <w:rPr>
          <w:b/>
          <w:bCs/>
          <w:i/>
          <w:iCs/>
          <w:sz w:val="20"/>
          <w:szCs w:val="20"/>
        </w:rPr>
        <w:fldChar w:fldCharType="end"/>
      </w:r>
      <w:r>
        <w:rPr>
          <w:rFonts w:eastAsia="Times New Roman"/>
        </w:rPr>
        <w:t xml:space="preserve"> - Gultas dienas </w:t>
      </w:r>
    </w:p>
    <w:p w14:paraId="438EE4A3"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5BE6162F" w14:textId="77777777" w:rsidR="00DE52FD" w:rsidRDefault="00DE52FD" w:rsidP="00DE52FD">
      <w:pPr>
        <w:rPr>
          <w:rFonts w:ascii="Calibri" w:eastAsia="Times New Roman" w:hAnsi="Calibri" w:cs="Calibri"/>
        </w:rPr>
      </w:pPr>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r>
        <w:rPr>
          <w:rFonts w:ascii="Calibri" w:eastAsia="Times New Roman" w:hAnsi="Calibri" w:cs="Calibri"/>
        </w:rPr>
        <w:t>Izrēķināta vērtība</w:t>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04F855B3"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4EDE22A"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550A3DF9"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11484294" w14:textId="77777777" w:rsidTr="00B95D3A">
        <w:tc>
          <w:tcPr>
            <w:tcW w:w="3150" w:type="dxa"/>
            <w:tcBorders>
              <w:top w:val="single" w:sz="2" w:space="0" w:color="auto"/>
              <w:left w:val="single" w:sz="2" w:space="0" w:color="auto"/>
              <w:bottom w:val="single" w:sz="2" w:space="0" w:color="auto"/>
              <w:right w:val="single" w:sz="2" w:space="0" w:color="auto"/>
            </w:tcBorders>
          </w:tcPr>
          <w:p w14:paraId="45FC582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CCE4C0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24D4EF9D" w14:textId="77777777" w:rsidTr="00B95D3A">
        <w:tc>
          <w:tcPr>
            <w:tcW w:w="3150" w:type="dxa"/>
            <w:tcBorders>
              <w:top w:val="single" w:sz="2" w:space="0" w:color="auto"/>
              <w:left w:val="single" w:sz="2" w:space="0" w:color="auto"/>
              <w:bottom w:val="single" w:sz="2" w:space="0" w:color="auto"/>
              <w:right w:val="single" w:sz="2" w:space="0" w:color="auto"/>
            </w:tcBorders>
          </w:tcPr>
          <w:p w14:paraId="1C2ECF8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ADD3F5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Gultas dienas</w:t>
            </w:r>
            <w:r>
              <w:fldChar w:fldCharType="end"/>
            </w:r>
          </w:p>
        </w:tc>
      </w:tr>
      <w:tr w:rsidR="00DE52FD" w14:paraId="0191B001" w14:textId="77777777" w:rsidTr="00B95D3A">
        <w:tc>
          <w:tcPr>
            <w:tcW w:w="3150" w:type="dxa"/>
            <w:tcBorders>
              <w:top w:val="single" w:sz="2" w:space="0" w:color="auto"/>
              <w:left w:val="single" w:sz="2" w:space="0" w:color="auto"/>
              <w:bottom w:val="single" w:sz="2" w:space="0" w:color="auto"/>
              <w:right w:val="single" w:sz="2" w:space="0" w:color="auto"/>
            </w:tcBorders>
          </w:tcPr>
          <w:p w14:paraId="17F9142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498800C0"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1.3.6.1.4.1.38760.1.2.3.137.1</w:t>
            </w:r>
            <w:r>
              <w:fldChar w:fldCharType="end"/>
            </w:r>
          </w:p>
        </w:tc>
      </w:tr>
    </w:tbl>
    <w:p w14:paraId="4D19B934"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25859ED8"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6EE2EB7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270F96C"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31D6400"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9921D94"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107450BA" w14:textId="77777777" w:rsidTr="00B95D3A">
        <w:tc>
          <w:tcPr>
            <w:tcW w:w="3060" w:type="dxa"/>
            <w:tcBorders>
              <w:top w:val="single" w:sz="2" w:space="0" w:color="auto"/>
              <w:left w:val="single" w:sz="2" w:space="0" w:color="auto"/>
              <w:bottom w:val="single" w:sz="2" w:space="0" w:color="auto"/>
              <w:right w:val="single" w:sz="2" w:space="0" w:color="auto"/>
            </w:tcBorders>
          </w:tcPr>
          <w:p w14:paraId="122B8369" w14:textId="77777777" w:rsidR="00DE52FD" w:rsidRDefault="00DE52FD" w:rsidP="00B95D3A">
            <w:pPr>
              <w:rPr>
                <w:rFonts w:ascii="Times New Roman" w:eastAsia="Times New Roman" w:hAnsi="Times New Roman" w:cs="Times New Roman"/>
              </w:rPr>
            </w:pP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Element.Name</w:instrText>
            </w:r>
            <w:r>
              <w:rPr>
                <w:rFonts w:ascii="Calibri" w:eastAsia="Times New Roman" w:hAnsi="Calibri" w:cs="Calibri"/>
              </w:rPr>
              <w:fldChar w:fldCharType="separate"/>
            </w:r>
            <w:r>
              <w:rPr>
                <w:rFonts w:ascii="Calibri" w:eastAsia="Times New Roman" w:hAnsi="Calibri" w:cs="Calibri"/>
              </w:rPr>
              <w:t>BedDaysV100</w:t>
            </w:r>
            <w:r>
              <w:rPr>
                <w:rFonts w:ascii="Calibri" w:eastAsia="Times New Roman" w:hAnsi="Calibri" w:cs="Calibri"/>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2A5D1CC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BedDaysValue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5126AD2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53CD9259"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93"/>
    </w:tbl>
    <w:p w14:paraId="5949B4BA" w14:textId="77777777" w:rsidR="00DE52FD" w:rsidRDefault="00DE52FD" w:rsidP="00DE52FD">
      <w:pPr>
        <w:rPr>
          <w:rFonts w:ascii="Times New Roman" w:eastAsia="Times New Roman" w:hAnsi="Times New Roman" w:cs="Times New Roman"/>
        </w:rPr>
      </w:pPr>
    </w:p>
    <w:bookmarkStart w:id="194" w:name="BKM_BBFBB0B2_6ECE_4074_85FF_64AAFDDCE3A5"/>
    <w:p w14:paraId="7BA73682"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BedDaysValue</w:t>
      </w:r>
      <w:r>
        <w:rPr>
          <w:b/>
          <w:bCs/>
          <w:i/>
          <w:iCs/>
          <w:sz w:val="20"/>
          <w:szCs w:val="20"/>
        </w:rPr>
        <w:fldChar w:fldCharType="end"/>
      </w:r>
      <w:r>
        <w:rPr>
          <w:rFonts w:eastAsia="Times New Roman"/>
        </w:rPr>
        <w:t xml:space="preserve"> - Gultas dienu vērtība </w:t>
      </w:r>
    </w:p>
    <w:p w14:paraId="58E30B7E"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193CBAC4"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78272912"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49D5AA73"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24F8CEED"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001E31C3" w14:textId="77777777" w:rsidTr="00B95D3A">
        <w:tc>
          <w:tcPr>
            <w:tcW w:w="3150" w:type="dxa"/>
            <w:tcBorders>
              <w:top w:val="single" w:sz="2" w:space="0" w:color="auto"/>
              <w:left w:val="single" w:sz="2" w:space="0" w:color="auto"/>
              <w:bottom w:val="single" w:sz="2" w:space="0" w:color="auto"/>
              <w:right w:val="single" w:sz="2" w:space="0" w:color="auto"/>
            </w:tcBorders>
          </w:tcPr>
          <w:p w14:paraId="115F829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8228A3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Gultas dienu vērtība</w:t>
            </w:r>
            <w:r>
              <w:fldChar w:fldCharType="end"/>
            </w:r>
          </w:p>
        </w:tc>
      </w:tr>
      <w:tr w:rsidR="00DE52FD" w14:paraId="4D6A2A0B" w14:textId="77777777" w:rsidTr="00B95D3A">
        <w:tc>
          <w:tcPr>
            <w:tcW w:w="3150" w:type="dxa"/>
            <w:tcBorders>
              <w:top w:val="single" w:sz="2" w:space="0" w:color="auto"/>
              <w:left w:val="single" w:sz="2" w:space="0" w:color="auto"/>
              <w:bottom w:val="single" w:sz="2" w:space="0" w:color="auto"/>
              <w:right w:val="single" w:sz="2" w:space="0" w:color="auto"/>
            </w:tcBorders>
          </w:tcPr>
          <w:p w14:paraId="2167B30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24BB4F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value</w:t>
            </w:r>
            <w:r>
              <w:fldChar w:fldCharType="end"/>
            </w:r>
          </w:p>
        </w:tc>
      </w:tr>
      <w:tr w:rsidR="00DE52FD" w14:paraId="343633DC" w14:textId="77777777" w:rsidTr="00B95D3A">
        <w:tc>
          <w:tcPr>
            <w:tcW w:w="3150" w:type="dxa"/>
            <w:tcBorders>
              <w:top w:val="single" w:sz="2" w:space="0" w:color="auto"/>
              <w:left w:val="single" w:sz="2" w:space="0" w:color="auto"/>
              <w:bottom w:val="single" w:sz="2" w:space="0" w:color="auto"/>
              <w:right w:val="single" w:sz="2" w:space="0" w:color="auto"/>
            </w:tcBorders>
          </w:tcPr>
          <w:p w14:paraId="7CDBB851"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143AF0D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INT</w:t>
            </w:r>
            <w:r>
              <w:fldChar w:fldCharType="end"/>
            </w:r>
          </w:p>
        </w:tc>
      </w:tr>
    </w:tbl>
    <w:p w14:paraId="1E704AE7"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1230FBD8"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54F63A70"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052CAF36"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1E4A59E6"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56797A3"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2FEBE393" w14:textId="77777777" w:rsidTr="00B95D3A">
        <w:tc>
          <w:tcPr>
            <w:tcW w:w="3060" w:type="dxa"/>
            <w:tcBorders>
              <w:top w:val="single" w:sz="2" w:space="0" w:color="auto"/>
              <w:left w:val="single" w:sz="2" w:space="0" w:color="auto"/>
              <w:bottom w:val="single" w:sz="2" w:space="0" w:color="auto"/>
              <w:right w:val="single" w:sz="2" w:space="0" w:color="auto"/>
            </w:tcBorders>
          </w:tcPr>
          <w:p w14:paraId="7C3A46B6" w14:textId="77777777" w:rsidR="00DE52FD" w:rsidRDefault="00DE52FD" w:rsidP="00B95D3A">
            <w:pPr>
              <w:rPr>
                <w:rFonts w:ascii="Times New Roman" w:eastAsia="Times New Roman" w:hAnsi="Times New Roman" w:cs="Times New Roman"/>
              </w:rPr>
            </w:pP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Element.Name</w:instrText>
            </w:r>
            <w:r>
              <w:rPr>
                <w:rFonts w:ascii="Calibri" w:eastAsia="Times New Roman" w:hAnsi="Calibri" w:cs="Calibri"/>
              </w:rPr>
              <w:fldChar w:fldCharType="separate"/>
            </w:r>
            <w:r>
              <w:rPr>
                <w:rFonts w:ascii="Calibri" w:eastAsia="Times New Roman" w:hAnsi="Calibri" w:cs="Calibri"/>
              </w:rPr>
              <w:t>BedDaysV100</w:t>
            </w:r>
            <w:r>
              <w:rPr>
                <w:rFonts w:ascii="Calibri" w:eastAsia="Times New Roman" w:hAnsi="Calibri" w:cs="Calibri"/>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62B7ABA0"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BedDaysValue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3B400E8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237A8FD0"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94"/>
    </w:tbl>
    <w:p w14:paraId="07863D0C" w14:textId="77777777" w:rsidR="00DE52FD" w:rsidRDefault="00DE52FD" w:rsidP="00DE52FD">
      <w:pPr>
        <w:rPr>
          <w:rFonts w:ascii="Times New Roman" w:eastAsia="Times New Roman" w:hAnsi="Times New Roman" w:cs="Times New Roman"/>
        </w:rPr>
      </w:pPr>
    </w:p>
    <w:bookmarkStart w:id="195" w:name="BKM_DB08EFC2_EC23_47a8_BABA_A3F5AB46C2E0"/>
    <w:p w14:paraId="43E0A324"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HealthcareOrgUnitValue</w:t>
      </w:r>
      <w:r>
        <w:rPr>
          <w:b/>
          <w:bCs/>
          <w:i/>
          <w:iCs/>
          <w:sz w:val="20"/>
          <w:szCs w:val="20"/>
        </w:rPr>
        <w:fldChar w:fldCharType="end"/>
      </w:r>
      <w:r>
        <w:rPr>
          <w:rFonts w:eastAsia="Times New Roman"/>
        </w:rPr>
        <w:t xml:space="preserve"> - Ārstniecības iestādes struktūrvienība vērtība </w:t>
      </w:r>
    </w:p>
    <w:p w14:paraId="1BDF753F"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66A1AB34"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496D8E3B"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6331E85E"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0CAC4F5E"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0D9B4A61" w14:textId="77777777" w:rsidTr="00B95D3A">
        <w:tc>
          <w:tcPr>
            <w:tcW w:w="3150" w:type="dxa"/>
            <w:tcBorders>
              <w:top w:val="single" w:sz="2" w:space="0" w:color="auto"/>
              <w:left w:val="single" w:sz="2" w:space="0" w:color="auto"/>
              <w:bottom w:val="single" w:sz="2" w:space="0" w:color="auto"/>
              <w:right w:val="single" w:sz="2" w:space="0" w:color="auto"/>
            </w:tcBorders>
          </w:tcPr>
          <w:p w14:paraId="0AF6596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classifier</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27D0BACE"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Ārstniecības iestādes struktūrvienības</w:t>
            </w:r>
            <w:r>
              <w:fldChar w:fldCharType="end"/>
            </w:r>
          </w:p>
        </w:tc>
      </w:tr>
      <w:tr w:rsidR="00DE52FD" w14:paraId="07F2982C" w14:textId="77777777" w:rsidTr="00B95D3A">
        <w:tc>
          <w:tcPr>
            <w:tcW w:w="3150" w:type="dxa"/>
            <w:tcBorders>
              <w:top w:val="single" w:sz="2" w:space="0" w:color="auto"/>
              <w:left w:val="single" w:sz="2" w:space="0" w:color="auto"/>
              <w:bottom w:val="single" w:sz="2" w:space="0" w:color="auto"/>
              <w:right w:val="single" w:sz="2" w:space="0" w:color="auto"/>
            </w:tcBorders>
          </w:tcPr>
          <w:p w14:paraId="1981210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9DD402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Ārstniecības iestādes struktūrvienība vērtība</w:t>
            </w:r>
            <w:r>
              <w:fldChar w:fldCharType="end"/>
            </w:r>
          </w:p>
        </w:tc>
      </w:tr>
      <w:tr w:rsidR="00DE52FD" w14:paraId="6837E285" w14:textId="77777777" w:rsidTr="00B95D3A">
        <w:tc>
          <w:tcPr>
            <w:tcW w:w="3150" w:type="dxa"/>
            <w:tcBorders>
              <w:top w:val="single" w:sz="2" w:space="0" w:color="auto"/>
              <w:left w:val="single" w:sz="2" w:space="0" w:color="auto"/>
              <w:bottom w:val="single" w:sz="2" w:space="0" w:color="auto"/>
              <w:right w:val="single" w:sz="2" w:space="0" w:color="auto"/>
            </w:tcBorders>
          </w:tcPr>
          <w:p w14:paraId="00C48377"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DF4178B"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1.3.6.1.4.1.38760.2.29</w:t>
            </w:r>
            <w:r>
              <w:fldChar w:fldCharType="end"/>
            </w:r>
          </w:p>
        </w:tc>
      </w:tr>
      <w:tr w:rsidR="00DE52FD" w14:paraId="533F5F87" w14:textId="77777777" w:rsidTr="00B95D3A">
        <w:tc>
          <w:tcPr>
            <w:tcW w:w="3150" w:type="dxa"/>
            <w:tcBorders>
              <w:top w:val="single" w:sz="2" w:space="0" w:color="auto"/>
              <w:left w:val="single" w:sz="2" w:space="0" w:color="auto"/>
              <w:bottom w:val="single" w:sz="2" w:space="0" w:color="auto"/>
              <w:right w:val="single" w:sz="2" w:space="0" w:color="auto"/>
            </w:tcBorders>
          </w:tcPr>
          <w:p w14:paraId="42FA086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D215826"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id</w:t>
            </w:r>
            <w:r>
              <w:fldChar w:fldCharType="end"/>
            </w:r>
          </w:p>
        </w:tc>
      </w:tr>
    </w:tbl>
    <w:p w14:paraId="4140A0F3"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0BA428EA"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676B5B1F"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1C93B418"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6970AB8C"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227207DB"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33C22E47" w14:textId="77777777" w:rsidTr="00B95D3A">
        <w:tc>
          <w:tcPr>
            <w:tcW w:w="3060" w:type="dxa"/>
            <w:tcBorders>
              <w:top w:val="single" w:sz="2" w:space="0" w:color="auto"/>
              <w:left w:val="single" w:sz="2" w:space="0" w:color="auto"/>
              <w:bottom w:val="single" w:sz="2" w:space="0" w:color="auto"/>
              <w:right w:val="single" w:sz="2" w:space="0" w:color="auto"/>
            </w:tcBorders>
          </w:tcPr>
          <w:p w14:paraId="33C25002"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HealthcareOrgV100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0841CA4"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HealthcareOrgUnitValue</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74B971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19F0538E"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95"/>
    </w:tbl>
    <w:p w14:paraId="3B761C68" w14:textId="77777777" w:rsidR="00DE52FD" w:rsidRDefault="00DE52FD" w:rsidP="00DE52FD">
      <w:pPr>
        <w:rPr>
          <w:rFonts w:ascii="Times New Roman" w:eastAsia="Times New Roman" w:hAnsi="Times New Roman" w:cs="Times New Roman"/>
        </w:rPr>
      </w:pPr>
    </w:p>
    <w:bookmarkStart w:id="196" w:name="BKM_7DCA3391_018E_47b2_A96A_78141C5A44DD"/>
    <w:p w14:paraId="3D2C879D" w14:textId="77777777" w:rsidR="00DE52FD" w:rsidRDefault="00DE52FD" w:rsidP="00DE52FD">
      <w:pPr>
        <w:pStyle w:val="Heading5"/>
        <w:rPr>
          <w:rFonts w:eastAsia="Times New Roman"/>
          <w:lang w:val="en-US"/>
        </w:rPr>
      </w:pPr>
      <w:r>
        <w:rPr>
          <w:b/>
          <w:bCs/>
          <w:i/>
          <w:iCs/>
          <w:sz w:val="20"/>
          <w:szCs w:val="20"/>
        </w:rPr>
        <w:fldChar w:fldCharType="begin" w:fldLock="1"/>
      </w:r>
      <w:r>
        <w:rPr>
          <w:b/>
          <w:bCs/>
          <w:i/>
          <w:iCs/>
          <w:sz w:val="20"/>
          <w:szCs w:val="20"/>
        </w:rPr>
        <w:instrText xml:space="preserve">MERGEFIELD </w:instrText>
      </w:r>
      <w:r>
        <w:rPr>
          <w:rFonts w:eastAsia="Times New Roman"/>
        </w:rPr>
        <w:instrText>Element.Name</w:instrText>
      </w:r>
      <w:r>
        <w:rPr>
          <w:b/>
          <w:bCs/>
          <w:i/>
          <w:iCs/>
          <w:sz w:val="20"/>
          <w:szCs w:val="20"/>
        </w:rPr>
        <w:fldChar w:fldCharType="separate"/>
      </w:r>
      <w:r>
        <w:rPr>
          <w:rFonts w:eastAsia="Times New Roman"/>
        </w:rPr>
        <w:t>StayAtHospitalInterval</w:t>
      </w:r>
      <w:r>
        <w:rPr>
          <w:b/>
          <w:bCs/>
          <w:i/>
          <w:iCs/>
          <w:sz w:val="20"/>
          <w:szCs w:val="20"/>
        </w:rPr>
        <w:fldChar w:fldCharType="end"/>
      </w:r>
      <w:r>
        <w:rPr>
          <w:rFonts w:eastAsia="Times New Roman"/>
        </w:rPr>
        <w:t xml:space="preserve"> - Laika intervāls </w:t>
      </w:r>
    </w:p>
    <w:p w14:paraId="705B76F6"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«Content»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7FEFAEE7"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40EAB6D6"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2915D7B8"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460174CD"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14377C96" w14:textId="77777777" w:rsidTr="00B95D3A">
        <w:tc>
          <w:tcPr>
            <w:tcW w:w="3150" w:type="dxa"/>
            <w:tcBorders>
              <w:top w:val="single" w:sz="2" w:space="0" w:color="auto"/>
              <w:left w:val="single" w:sz="2" w:space="0" w:color="auto"/>
              <w:bottom w:val="single" w:sz="2" w:space="0" w:color="auto"/>
              <w:right w:val="single" w:sz="2" w:space="0" w:color="auto"/>
            </w:tcBorders>
          </w:tcPr>
          <w:p w14:paraId="07750BD5"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053A6EC"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Laika intervāls</w:t>
            </w:r>
            <w:r>
              <w:fldChar w:fldCharType="end"/>
            </w:r>
          </w:p>
        </w:tc>
      </w:tr>
      <w:tr w:rsidR="00DE52FD" w14:paraId="0C011725" w14:textId="77777777" w:rsidTr="00B95D3A">
        <w:tc>
          <w:tcPr>
            <w:tcW w:w="3150" w:type="dxa"/>
            <w:tcBorders>
              <w:top w:val="single" w:sz="2" w:space="0" w:color="auto"/>
              <w:left w:val="single" w:sz="2" w:space="0" w:color="auto"/>
              <w:bottom w:val="single" w:sz="2" w:space="0" w:color="auto"/>
              <w:right w:val="single" w:sz="2" w:space="0" w:color="auto"/>
            </w:tcBorders>
          </w:tcPr>
          <w:p w14:paraId="2FB3399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property</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9B5516A"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effectiveTime</w:t>
            </w:r>
            <w:r>
              <w:fldChar w:fldCharType="end"/>
            </w:r>
          </w:p>
        </w:tc>
      </w:tr>
      <w:tr w:rsidR="00DE52FD" w14:paraId="196B7112" w14:textId="77777777" w:rsidTr="00B95D3A">
        <w:tc>
          <w:tcPr>
            <w:tcW w:w="3150" w:type="dxa"/>
            <w:tcBorders>
              <w:top w:val="single" w:sz="2" w:space="0" w:color="auto"/>
              <w:left w:val="single" w:sz="2" w:space="0" w:color="auto"/>
              <w:bottom w:val="single" w:sz="2" w:space="0" w:color="auto"/>
              <w:right w:val="single" w:sz="2" w:space="0" w:color="auto"/>
            </w:tcBorders>
          </w:tcPr>
          <w:p w14:paraId="20E18C6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value_type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07D53553"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IVL_TS_low_high</w:t>
            </w:r>
            <w:r>
              <w:fldChar w:fldCharType="end"/>
            </w:r>
          </w:p>
        </w:tc>
      </w:tr>
    </w:tbl>
    <w:p w14:paraId="49DD70B1" w14:textId="77777777" w:rsidR="00DE52FD" w:rsidRDefault="00DE52FD" w:rsidP="00DE52FD">
      <w:pPr>
        <w:pStyle w:val="ListHeader"/>
        <w:rPr>
          <w:rFonts w:ascii="Calibri" w:eastAsia="Times New Roman" w:hAnsi="Calibri" w:cs="Calibri"/>
          <w:shd w:val="clear" w:color="auto" w:fill="auto"/>
          <w:lang w:val="en-US"/>
        </w:rPr>
      </w:pPr>
      <w:r>
        <w:rPr>
          <w:rStyle w:val="FieldLabel"/>
          <w:rFonts w:ascii="Calibri" w:hAnsi="Calibri" w:cs="Calibri"/>
          <w:b w:val="0"/>
          <w:bCs w:val="0"/>
          <w:i/>
          <w:iCs/>
          <w:shd w:val="clear" w:color="auto" w:fill="auto"/>
          <w:lang w:val="lv-LV"/>
        </w:rPr>
        <w:t>Saites:</w:t>
      </w:r>
    </w:p>
    <w:tbl>
      <w:tblPr>
        <w:tblW w:w="0" w:type="auto"/>
        <w:tblInd w:w="60" w:type="dxa"/>
        <w:tblLayout w:type="fixed"/>
        <w:tblCellMar>
          <w:left w:w="60" w:type="dxa"/>
          <w:right w:w="60" w:type="dxa"/>
        </w:tblCellMar>
        <w:tblLook w:val="0000" w:firstRow="0" w:lastRow="0" w:firstColumn="0" w:lastColumn="0" w:noHBand="0" w:noVBand="0"/>
      </w:tblPr>
      <w:tblGrid>
        <w:gridCol w:w="3060"/>
        <w:gridCol w:w="3690"/>
        <w:gridCol w:w="1170"/>
        <w:gridCol w:w="1170"/>
      </w:tblGrid>
      <w:tr w:rsidR="00DE52FD" w14:paraId="4C2C459C" w14:textId="77777777" w:rsidTr="00B95D3A">
        <w:trPr>
          <w:cantSplit/>
          <w:trHeight w:val="245"/>
          <w:tblHeader/>
        </w:trPr>
        <w:tc>
          <w:tcPr>
            <w:tcW w:w="3060" w:type="dxa"/>
            <w:tcBorders>
              <w:top w:val="single" w:sz="2" w:space="0" w:color="auto"/>
              <w:left w:val="single" w:sz="2" w:space="0" w:color="auto"/>
              <w:bottom w:val="single" w:sz="2" w:space="0" w:color="auto"/>
              <w:right w:val="single" w:sz="2" w:space="0" w:color="auto"/>
            </w:tcBorders>
            <w:shd w:val="clear" w:color="auto" w:fill="EFEFEF"/>
          </w:tcPr>
          <w:p w14:paraId="4F391622"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Kas ("no")</w:t>
            </w:r>
          </w:p>
        </w:tc>
        <w:tc>
          <w:tcPr>
            <w:tcW w:w="3690" w:type="dxa"/>
            <w:tcBorders>
              <w:top w:val="single" w:sz="2" w:space="0" w:color="auto"/>
              <w:left w:val="single" w:sz="2" w:space="0" w:color="auto"/>
              <w:bottom w:val="single" w:sz="2" w:space="0" w:color="auto"/>
              <w:right w:val="single" w:sz="2" w:space="0" w:color="auto"/>
            </w:tcBorders>
            <w:shd w:val="clear" w:color="auto" w:fill="EFEFEF"/>
          </w:tcPr>
          <w:p w14:paraId="5C12FC67"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Ietver ("uz")</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5F69E464" w14:textId="77777777" w:rsidR="00DE52FD" w:rsidRDefault="00DE52FD" w:rsidP="00B95D3A">
            <w:r>
              <w:rPr>
                <w:rFonts w:ascii="Calibri" w:eastAsia="Times New Roman" w:hAnsi="Calibri" w:cs="Calibri"/>
                <w:b/>
                <w:bCs/>
              </w:rPr>
              <w:t>Tips</w:t>
            </w:r>
          </w:p>
        </w:tc>
        <w:tc>
          <w:tcPr>
            <w:tcW w:w="1170" w:type="dxa"/>
            <w:tcBorders>
              <w:top w:val="single" w:sz="2" w:space="0" w:color="auto"/>
              <w:left w:val="single" w:sz="2" w:space="0" w:color="auto"/>
              <w:bottom w:val="single" w:sz="2" w:space="0" w:color="auto"/>
              <w:right w:val="single" w:sz="2" w:space="0" w:color="auto"/>
            </w:tcBorders>
            <w:shd w:val="clear" w:color="auto" w:fill="EFEFEF"/>
          </w:tcPr>
          <w:p w14:paraId="7C6BBC85" w14:textId="77777777" w:rsidR="00DE52FD" w:rsidRDefault="00DE52FD" w:rsidP="00B95D3A">
            <w:pPr>
              <w:rPr>
                <w:rFonts w:ascii="Calibri" w:eastAsia="Times New Roman" w:hAnsi="Calibri" w:cs="Calibri"/>
                <w:b/>
                <w:bCs/>
                <w:lang w:val="en-US"/>
              </w:rPr>
            </w:pPr>
            <w:r>
              <w:rPr>
                <w:rFonts w:ascii="Calibri" w:eastAsia="Times New Roman" w:hAnsi="Calibri" w:cs="Calibri"/>
                <w:b/>
                <w:bCs/>
              </w:rPr>
              <w:t>Piezīmes</w:t>
            </w:r>
          </w:p>
        </w:tc>
      </w:tr>
      <w:tr w:rsidR="00DE52FD" w14:paraId="4A6D53A8" w14:textId="77777777" w:rsidTr="00B95D3A">
        <w:tc>
          <w:tcPr>
            <w:tcW w:w="3060" w:type="dxa"/>
            <w:tcBorders>
              <w:top w:val="single" w:sz="2" w:space="0" w:color="auto"/>
              <w:left w:val="single" w:sz="2" w:space="0" w:color="auto"/>
              <w:bottom w:val="single" w:sz="2" w:space="0" w:color="auto"/>
              <w:right w:val="single" w:sz="2" w:space="0" w:color="auto"/>
            </w:tcBorders>
          </w:tcPr>
          <w:p w14:paraId="59773EEC"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PatientMovementFactSimpleV100</w:t>
            </w:r>
            <w:r>
              <w:rPr>
                <w:rFonts w:ascii="Times New Roman" w:eastAsia="Times New Roman" w:hAnsi="Times New Roman" w:cs="Times New Roman"/>
              </w:rPr>
              <w:fldChar w:fldCharType="end"/>
            </w:r>
            <w:r>
              <w:rPr>
                <w:rFonts w:ascii="Calibri" w:eastAsia="Times New Roman" w:hAnsi="Calibri" w:cs="Calibri"/>
              </w:rPr>
              <w:t xml:space="preserve"> </w:t>
            </w:r>
            <w:r>
              <w:rPr>
                <w:rFonts w:ascii="Times New Roman" w:eastAsia="Times New Roman" w:hAnsi="Times New Roman" w:cs="Times New Roman"/>
              </w:rPr>
              <w:t xml:space="preserve"> </w:t>
            </w:r>
          </w:p>
        </w:tc>
        <w:tc>
          <w:tcPr>
            <w:tcW w:w="3690" w:type="dxa"/>
            <w:tcBorders>
              <w:top w:val="single" w:sz="2" w:space="0" w:color="auto"/>
              <w:left w:val="single" w:sz="2" w:space="0" w:color="auto"/>
              <w:bottom w:val="single" w:sz="2" w:space="0" w:color="auto"/>
              <w:right w:val="single" w:sz="2" w:space="0" w:color="auto"/>
            </w:tcBorders>
          </w:tcPr>
          <w:p w14:paraId="4EB5C7FD" w14:textId="77777777" w:rsidR="00DE52FD" w:rsidRDefault="00DE52FD" w:rsidP="00B95D3A">
            <w:pPr>
              <w:rPr>
                <w:rFonts w:ascii="Times New Roman" w:eastAsia="Times New Roman" w:hAnsi="Times New Roman" w:cs="Times New Roman"/>
              </w:rPr>
            </w:pP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ConnTarget.Cardinality</w:instrText>
            </w:r>
            <w:r>
              <w:rPr>
                <w:rFonts w:ascii="Times New Roman" w:eastAsia="Times New Roman" w:hAnsi="Times New Roman" w:cs="Times New Roman"/>
              </w:rPr>
              <w:fldChar w:fldCharType="separate"/>
            </w:r>
            <w:r>
              <w:rPr>
                <w:rFonts w:ascii="Calibri" w:eastAsia="Times New Roman" w:hAnsi="Calibri" w:cs="Calibri"/>
              </w:rPr>
              <w:t>1</w:t>
            </w:r>
            <w:r>
              <w:rPr>
                <w:rFonts w:ascii="Times New Roman" w:eastAsia="Times New Roman" w:hAnsi="Times New Roman" w:cs="Times New Roman"/>
              </w:rPr>
              <w:fldChar w:fldCharType="end"/>
            </w:r>
            <w:r>
              <w:rPr>
                <w:rFonts w:ascii="Times New Roman" w:eastAsia="Times New Roman" w:hAnsi="Times New Roman" w:cs="Times New Roman"/>
              </w:rPr>
              <w:t xml:space="preserve">] </w:t>
            </w:r>
            <w:r>
              <w:rPr>
                <w:rFonts w:ascii="Times New Roman" w:eastAsia="Times New Roman" w:hAnsi="Times New Roman" w:cs="Times New Roman"/>
              </w:rPr>
              <w:fldChar w:fldCharType="begin" w:fldLock="1"/>
            </w:r>
            <w:r>
              <w:rPr>
                <w:rFonts w:ascii="Times New Roman" w:eastAsia="Times New Roman" w:hAnsi="Times New Roman" w:cs="Times New Roman"/>
              </w:rPr>
              <w:instrText xml:space="preserve">MERGEFIELD </w:instrText>
            </w:r>
            <w:r>
              <w:rPr>
                <w:rFonts w:ascii="Calibri" w:eastAsia="Times New Roman" w:hAnsi="Calibri" w:cs="Calibri"/>
              </w:rPr>
              <w:instrText>Element.Name</w:instrText>
            </w:r>
            <w:r>
              <w:rPr>
                <w:rFonts w:ascii="Times New Roman" w:eastAsia="Times New Roman" w:hAnsi="Times New Roman" w:cs="Times New Roman"/>
              </w:rPr>
              <w:fldChar w:fldCharType="separate"/>
            </w:r>
            <w:r>
              <w:rPr>
                <w:rFonts w:ascii="Calibri" w:eastAsia="Times New Roman" w:hAnsi="Calibri" w:cs="Calibri"/>
              </w:rPr>
              <w:t>StayAtHospitalInterval</w:t>
            </w:r>
            <w:r>
              <w:rPr>
                <w:rFonts w:ascii="Times New Roman" w:eastAsia="Times New Roman" w:hAnsi="Times New Roman" w:cs="Times New Roman"/>
              </w:rPr>
              <w:fldChar w:fldCharType="end"/>
            </w:r>
            <w:r>
              <w:rPr>
                <w:rFonts w:ascii="Times New Roman" w:eastAsia="Times New Roman" w:hAnsi="Times New Roman" w:cs="Times New Roman"/>
              </w:rPr>
              <w:t xml:space="preserve">  </w:t>
            </w:r>
          </w:p>
        </w:tc>
        <w:tc>
          <w:tcPr>
            <w:tcW w:w="1170" w:type="dxa"/>
            <w:tcBorders>
              <w:top w:val="single" w:sz="2" w:space="0" w:color="auto"/>
              <w:left w:val="single" w:sz="2" w:space="0" w:color="auto"/>
              <w:bottom w:val="single" w:sz="2" w:space="0" w:color="auto"/>
              <w:right w:val="single" w:sz="2" w:space="0" w:color="auto"/>
            </w:tcBorders>
          </w:tcPr>
          <w:p w14:paraId="2EC61019"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Connector.Name</w:instrText>
            </w:r>
            <w:r>
              <w:fldChar w:fldCharType="end"/>
            </w:r>
          </w:p>
        </w:tc>
        <w:tc>
          <w:tcPr>
            <w:tcW w:w="1170" w:type="dxa"/>
            <w:tcBorders>
              <w:top w:val="single" w:sz="2" w:space="0" w:color="auto"/>
              <w:left w:val="single" w:sz="2" w:space="0" w:color="auto"/>
              <w:bottom w:val="single" w:sz="2" w:space="0" w:color="auto"/>
              <w:right w:val="single" w:sz="2" w:space="0" w:color="auto"/>
            </w:tcBorders>
          </w:tcPr>
          <w:p w14:paraId="7F646B17" w14:textId="77777777" w:rsidR="00DE52FD" w:rsidRDefault="00DE52FD" w:rsidP="00B95D3A">
            <w:pPr>
              <w:rPr>
                <w:rFonts w:ascii="Times New Roman" w:eastAsia="Times New Roman" w:hAnsi="Times New Roman" w:cs="Times New Roman"/>
              </w:rPr>
            </w:pPr>
            <w:r>
              <w:fldChar w:fldCharType="begin" w:fldLock="1"/>
            </w:r>
            <w:r>
              <w:instrText xml:space="preserve">MERGEFIELD </w:instrText>
            </w:r>
            <w:r>
              <w:rPr>
                <w:rFonts w:ascii="Calibri" w:eastAsia="Times New Roman" w:hAnsi="Calibri" w:cs="Calibri"/>
              </w:rPr>
              <w:instrText>Connector.Notes</w:instrText>
            </w:r>
            <w:r>
              <w:fldChar w:fldCharType="end"/>
            </w:r>
          </w:p>
        </w:tc>
      </w:tr>
      <w:bookmarkEnd w:id="182"/>
      <w:bookmarkEnd w:id="186"/>
      <w:bookmarkEnd w:id="196"/>
    </w:tbl>
    <w:p w14:paraId="5F2F2913" w14:textId="77777777" w:rsidR="00DE52FD" w:rsidRDefault="00DE52FD" w:rsidP="00DE52FD">
      <w:pPr>
        <w:rPr>
          <w:rFonts w:ascii="Times New Roman" w:eastAsia="Times New Roman" w:hAnsi="Times New Roman" w:cs="Times New Roman"/>
        </w:rPr>
      </w:pPr>
    </w:p>
    <w:bookmarkStart w:id="197" w:name="BKM_A14EBC33_DA25_43a4_9D9F_B6F50B9010E1"/>
    <w:p w14:paraId="2F479DF6" w14:textId="77777777" w:rsidR="00DE52FD" w:rsidRDefault="00DE52FD" w:rsidP="00DE52FD">
      <w:pPr>
        <w:pStyle w:val="Heading3"/>
        <w:rPr>
          <w:rFonts w:eastAsia="Times New Roman"/>
          <w:lang w:val="en-US"/>
        </w:rPr>
      </w:pPr>
      <w:r>
        <w:rPr>
          <w:b/>
          <w:bCs w:val="0"/>
          <w:sz w:val="20"/>
          <w:szCs w:val="20"/>
        </w:rPr>
        <w:fldChar w:fldCharType="begin" w:fldLock="1"/>
      </w:r>
      <w:r>
        <w:rPr>
          <w:b/>
          <w:bCs w:val="0"/>
          <w:sz w:val="20"/>
          <w:szCs w:val="20"/>
        </w:rPr>
        <w:instrText xml:space="preserve">MERGEFIELD </w:instrText>
      </w:r>
      <w:r>
        <w:rPr>
          <w:rFonts w:eastAsia="Times New Roman"/>
        </w:rPr>
        <w:instrText>Element.Name</w:instrText>
      </w:r>
      <w:r>
        <w:rPr>
          <w:b/>
          <w:bCs w:val="0"/>
          <w:sz w:val="20"/>
          <w:szCs w:val="20"/>
        </w:rPr>
        <w:fldChar w:fldCharType="separate"/>
      </w:r>
      <w:r>
        <w:rPr>
          <w:rFonts w:eastAsia="Times New Roman"/>
        </w:rPr>
        <w:t>SurgeryModeV100</w:t>
      </w:r>
      <w:r>
        <w:rPr>
          <w:b/>
          <w:bCs w:val="0"/>
          <w:sz w:val="20"/>
          <w:szCs w:val="20"/>
        </w:rPr>
        <w:fldChar w:fldCharType="end"/>
      </w:r>
      <w:r>
        <w:rPr>
          <w:rFonts w:eastAsia="Times New Roman"/>
        </w:rPr>
        <w:t xml:space="preserve"> - Ķirurģiskās ārstēšanas veids </w:t>
      </w:r>
    </w:p>
    <w:p w14:paraId="6983BAF6" w14:textId="77777777" w:rsidR="00DE52FD" w:rsidRDefault="00DE52FD" w:rsidP="00DE52FD">
      <w:pPr>
        <w:rPr>
          <w:rFonts w:ascii="Calibri" w:eastAsia="Times New Roman" w:hAnsi="Calibri" w:cs="Calibri"/>
        </w:rPr>
      </w:pPr>
      <w:r>
        <w:rPr>
          <w:rStyle w:val="FieldLabel"/>
          <w:rFonts w:ascii="Calibri" w:hAnsi="Calibri" w:cs="Calibri"/>
        </w:rPr>
        <w:t>Versija</w:t>
      </w:r>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Element.Version</w:instrText>
      </w:r>
      <w:r>
        <w:rPr>
          <w:rStyle w:val="FieldLabel"/>
          <w:rFonts w:ascii="Calibri" w:hAnsi="Calibri" w:cs="Calibri"/>
        </w:rPr>
        <w:fldChar w:fldCharType="separate"/>
      </w:r>
      <w:r>
        <w:rPr>
          <w:rFonts w:ascii="Calibri" w:eastAsia="Times New Roman" w:hAnsi="Calibri" w:cs="Calibri"/>
        </w:rPr>
        <w:t>1.0</w:t>
      </w:r>
      <w:r>
        <w:rPr>
          <w:rStyle w:val="FieldLabel"/>
          <w:rFonts w:ascii="Calibri" w:hAnsi="Calibri" w:cs="Calibri"/>
        </w:rPr>
        <w:fldChar w:fldCharType="end"/>
      </w:r>
      <w:r>
        <w:rPr>
          <w:rFonts w:ascii="Calibri" w:eastAsia="Times New Roman" w:hAnsi="Calibri" w:cs="Calibri"/>
        </w:rPr>
        <w:t xml:space="preserve">. </w:t>
      </w:r>
      <w:r>
        <w:rPr>
          <w:rFonts w:ascii="Calibri" w:eastAsia="Times New Roman" w:hAnsi="Calibri" w:cs="Calibri"/>
          <w:i/>
          <w:iCs/>
          <w:color w:val="004080"/>
        </w:rPr>
        <w:t xml:space="preserve">Tips: </w:t>
      </w:r>
      <w:r>
        <w:rPr>
          <w:rFonts w:ascii="Calibri" w:eastAsia="Times New Roman" w:hAnsi="Calibri" w:cs="Calibri"/>
          <w:i/>
          <w:iCs/>
          <w:color w:val="004080"/>
        </w:rPr>
        <w:fldChar w:fldCharType="begin" w:fldLock="1"/>
      </w:r>
      <w:r>
        <w:rPr>
          <w:rFonts w:ascii="Calibri" w:eastAsia="Times New Roman" w:hAnsi="Calibri" w:cs="Calibri"/>
          <w:i/>
          <w:iCs/>
          <w:color w:val="004080"/>
        </w:rPr>
        <w:instrText xml:space="preserve">MERGEFIELD </w:instrText>
      </w:r>
      <w:r>
        <w:rPr>
          <w:rFonts w:ascii="Calibri" w:eastAsia="Times New Roman" w:hAnsi="Calibri" w:cs="Calibri"/>
        </w:rPr>
        <w:instrText>Element.Stereotype</w:instrText>
      </w:r>
      <w:r>
        <w:rPr>
          <w:rFonts w:ascii="Calibri" w:eastAsia="Times New Roman" w:hAnsi="Calibri" w:cs="Calibri"/>
          <w:i/>
          <w:iCs/>
          <w:color w:val="004080"/>
        </w:rPr>
        <w:fldChar w:fldCharType="separate"/>
      </w:r>
      <w:r>
        <w:rPr>
          <w:rFonts w:ascii="Calibri" w:eastAsia="Times New Roman" w:hAnsi="Calibri" w:cs="Calibri"/>
        </w:rPr>
        <w:t>«Act»</w:t>
      </w:r>
      <w:r>
        <w:rPr>
          <w:rFonts w:ascii="Calibri" w:eastAsia="Times New Roman" w:hAnsi="Calibri" w:cs="Calibri"/>
          <w:i/>
          <w:iCs/>
          <w:color w:val="004080"/>
        </w:rPr>
        <w:fldChar w:fldCharType="end"/>
      </w:r>
      <w:r>
        <w:rPr>
          <w:rFonts w:ascii="Calibri" w:eastAsia="Times New Roman" w:hAnsi="Calibri" w:cs="Calibri"/>
        </w:rPr>
        <w:t xml:space="preserve"> </w:t>
      </w:r>
      <w:r>
        <w:rPr>
          <w:rStyle w:val="FieldLabel"/>
          <w:rFonts w:ascii="Calibri" w:hAnsi="Calibri" w:cs="Calibri"/>
          <w:lang w:val="en-US"/>
        </w:rPr>
        <w:t>Pa</w:t>
      </w:r>
      <w:proofErr w:type="spellStart"/>
      <w:r>
        <w:rPr>
          <w:rStyle w:val="FieldLabel"/>
          <w:rFonts w:ascii="Calibri" w:hAnsi="Calibri" w:cs="Calibri"/>
        </w:rPr>
        <w:t>kotne</w:t>
      </w:r>
      <w:proofErr w:type="spellEnd"/>
      <w:r>
        <w:rPr>
          <w:rStyle w:val="FieldLabel"/>
          <w:rFonts w:ascii="Calibri" w:hAnsi="Calibri" w:cs="Calibri"/>
          <w:lang w:val="en-US"/>
        </w:rPr>
        <w:t>:</w:t>
      </w:r>
      <w:r>
        <w:rPr>
          <w:rStyle w:val="FieldLabel"/>
          <w:rFonts w:ascii="Calibri" w:hAnsi="Calibri" w:cs="Calibri"/>
        </w:rPr>
        <w:t xml:space="preserve"> </w:t>
      </w:r>
      <w:r>
        <w:rPr>
          <w:rStyle w:val="FieldLabel"/>
          <w:rFonts w:ascii="Calibri" w:hAnsi="Calibri" w:cs="Calibri"/>
        </w:rPr>
        <w:fldChar w:fldCharType="begin" w:fldLock="1"/>
      </w:r>
      <w:r>
        <w:rPr>
          <w:rStyle w:val="FieldLabel"/>
          <w:rFonts w:ascii="Calibri" w:hAnsi="Calibri" w:cs="Calibri"/>
        </w:rPr>
        <w:instrText xml:space="preserve">MERGEFIELD </w:instrText>
      </w:r>
      <w:r>
        <w:rPr>
          <w:rFonts w:ascii="Calibri" w:eastAsia="Times New Roman" w:hAnsi="Calibri" w:cs="Calibri"/>
        </w:rPr>
        <w:instrText>Element.ParentPackage</w:instrText>
      </w:r>
      <w:r>
        <w:rPr>
          <w:rStyle w:val="FieldLabel"/>
          <w:rFonts w:ascii="Calibri" w:hAnsi="Calibri" w:cs="Calibri"/>
        </w:rPr>
        <w:fldChar w:fldCharType="separate"/>
      </w:r>
      <w:r>
        <w:rPr>
          <w:rFonts w:ascii="Calibri" w:eastAsia="Times New Roman" w:hAnsi="Calibri" w:cs="Calibri"/>
        </w:rPr>
        <w:t>Discharge_Summary_Simple</w:t>
      </w:r>
      <w:r>
        <w:rPr>
          <w:rStyle w:val="FieldLabel"/>
          <w:rFonts w:ascii="Calibri" w:hAnsi="Calibri" w:cs="Calibri"/>
        </w:rPr>
        <w:fldChar w:fldCharType="end"/>
      </w:r>
      <w:r>
        <w:rPr>
          <w:rFonts w:ascii="Calibri" w:eastAsia="Times New Roman" w:hAnsi="Calibri" w:cs="Calibri"/>
        </w:rPr>
        <w:t xml:space="preserve"> </w:t>
      </w:r>
    </w:p>
    <w:p w14:paraId="7DA84BFA" w14:textId="77777777" w:rsidR="00DE52FD" w:rsidRDefault="00DE52FD" w:rsidP="00DE52FD">
      <w:r>
        <w:rPr>
          <w:rFonts w:ascii="Calibri" w:eastAsia="Times New Roman" w:hAnsi="Calibri" w:cs="Calibri"/>
          <w:i/>
          <w:iCs/>
          <w:color w:val="004080"/>
        </w:rPr>
        <w:t>Informācija par elementu:</w:t>
      </w:r>
      <w:r>
        <w:rPr>
          <w:rFonts w:ascii="Calibri" w:eastAsia="Times New Roman" w:hAnsi="Calibri" w:cs="Calibri"/>
        </w:rPr>
        <w:t xml:space="preserve">  </w:t>
      </w:r>
      <w:r>
        <w:rPr>
          <w:rFonts w:ascii="Calibri" w:eastAsia="Times New Roman" w:hAnsi="Calibri" w:cs="Calibri"/>
        </w:rPr>
        <w:fldChar w:fldCharType="begin" w:fldLock="1"/>
      </w:r>
      <w:r>
        <w:rPr>
          <w:rFonts w:ascii="Calibri" w:eastAsia="Times New Roman" w:hAnsi="Calibri" w:cs="Calibri"/>
        </w:rPr>
        <w:instrText>MERGEFIELD Element.Notes</w:instrText>
      </w:r>
      <w:r>
        <w:rPr>
          <w:rFonts w:ascii="Calibri" w:eastAsia="Times New Roman" w:hAnsi="Calibri" w:cs="Calibri"/>
        </w:rPr>
        <w:fldChar w:fldCharType="end"/>
      </w:r>
    </w:p>
    <w:tbl>
      <w:tblPr>
        <w:tblW w:w="0" w:type="auto"/>
        <w:tblInd w:w="60" w:type="dxa"/>
        <w:tblLayout w:type="fixed"/>
        <w:tblCellMar>
          <w:left w:w="60" w:type="dxa"/>
          <w:right w:w="60" w:type="dxa"/>
        </w:tblCellMar>
        <w:tblLook w:val="0000" w:firstRow="0" w:lastRow="0" w:firstColumn="0" w:lastColumn="0" w:noHBand="0" w:noVBand="0"/>
      </w:tblPr>
      <w:tblGrid>
        <w:gridCol w:w="3150"/>
        <w:gridCol w:w="5940"/>
      </w:tblGrid>
      <w:tr w:rsidR="00DE52FD" w14:paraId="10618903" w14:textId="77777777" w:rsidTr="00B95D3A">
        <w:tc>
          <w:tcPr>
            <w:tcW w:w="3150" w:type="dxa"/>
            <w:tcBorders>
              <w:top w:val="single" w:sz="2" w:space="0" w:color="auto"/>
              <w:left w:val="single" w:sz="2" w:space="0" w:color="auto"/>
              <w:bottom w:val="single" w:sz="2" w:space="0" w:color="auto"/>
              <w:right w:val="single" w:sz="2" w:space="0" w:color="auto"/>
            </w:tcBorders>
            <w:shd w:val="pct10" w:color="auto" w:fill="auto"/>
          </w:tcPr>
          <w:p w14:paraId="3C77A324" w14:textId="77777777" w:rsidR="00DE52FD" w:rsidRDefault="00DE52FD" w:rsidP="00B95D3A">
            <w:pPr>
              <w:rPr>
                <w:rFonts w:ascii="Calibri" w:eastAsia="Times New Roman" w:hAnsi="Calibri" w:cs="Calibri"/>
                <w:b/>
                <w:bCs/>
              </w:rPr>
            </w:pPr>
            <w:r>
              <w:rPr>
                <w:rFonts w:ascii="Calibri" w:eastAsia="Times New Roman" w:hAnsi="Calibri" w:cs="Calibri"/>
                <w:b/>
                <w:bCs/>
              </w:rPr>
              <w:t>Birka</w:t>
            </w:r>
          </w:p>
        </w:tc>
        <w:tc>
          <w:tcPr>
            <w:tcW w:w="5940" w:type="dxa"/>
            <w:tcBorders>
              <w:top w:val="single" w:sz="2" w:space="0" w:color="auto"/>
              <w:left w:val="single" w:sz="2" w:space="0" w:color="auto"/>
              <w:bottom w:val="single" w:sz="2" w:space="0" w:color="auto"/>
              <w:right w:val="single" w:sz="2" w:space="0" w:color="auto"/>
            </w:tcBorders>
            <w:shd w:val="pct10" w:color="auto" w:fill="auto"/>
          </w:tcPr>
          <w:p w14:paraId="54BA7684" w14:textId="77777777" w:rsidR="00DE52FD" w:rsidRDefault="00DE52FD" w:rsidP="00B95D3A">
            <w:pPr>
              <w:rPr>
                <w:rFonts w:ascii="Calibri" w:eastAsia="Times New Roman" w:hAnsi="Calibri" w:cs="Calibri"/>
                <w:b/>
                <w:bCs/>
              </w:rPr>
            </w:pPr>
            <w:r>
              <w:rPr>
                <w:rFonts w:ascii="Calibri" w:eastAsia="Times New Roman" w:hAnsi="Calibri" w:cs="Calibri"/>
                <w:b/>
                <w:bCs/>
              </w:rPr>
              <w:t>Informācija</w:t>
            </w:r>
          </w:p>
        </w:tc>
      </w:tr>
      <w:tr w:rsidR="00DE52FD" w14:paraId="41E6DB81" w14:textId="77777777" w:rsidTr="00B95D3A">
        <w:tc>
          <w:tcPr>
            <w:tcW w:w="3150" w:type="dxa"/>
            <w:tcBorders>
              <w:top w:val="single" w:sz="2" w:space="0" w:color="auto"/>
              <w:left w:val="single" w:sz="2" w:space="0" w:color="auto"/>
              <w:bottom w:val="single" w:sz="2" w:space="0" w:color="auto"/>
              <w:right w:val="single" w:sz="2" w:space="0" w:color="auto"/>
            </w:tcBorders>
          </w:tcPr>
          <w:p w14:paraId="08D1F08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element_type</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7904A2CF"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Observation</w:t>
            </w:r>
            <w:r>
              <w:fldChar w:fldCharType="end"/>
            </w:r>
          </w:p>
        </w:tc>
      </w:tr>
      <w:tr w:rsidR="00DE52FD" w14:paraId="36E32FF6" w14:textId="77777777" w:rsidTr="00B95D3A">
        <w:tc>
          <w:tcPr>
            <w:tcW w:w="3150" w:type="dxa"/>
            <w:tcBorders>
              <w:top w:val="single" w:sz="2" w:space="0" w:color="auto"/>
              <w:left w:val="single" w:sz="2" w:space="0" w:color="auto"/>
              <w:bottom w:val="single" w:sz="2" w:space="0" w:color="auto"/>
              <w:right w:val="single" w:sz="2" w:space="0" w:color="auto"/>
            </w:tcBorders>
          </w:tcPr>
          <w:p w14:paraId="507FCAE4"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LV</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51975D4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Ķirurģiskās ārstēšanas veids</w:t>
            </w:r>
            <w:r>
              <w:fldChar w:fldCharType="end"/>
            </w:r>
          </w:p>
        </w:tc>
      </w:tr>
      <w:tr w:rsidR="00DE52FD" w14:paraId="1D94C42E" w14:textId="77777777" w:rsidTr="00B95D3A">
        <w:tc>
          <w:tcPr>
            <w:tcW w:w="3150" w:type="dxa"/>
            <w:tcBorders>
              <w:top w:val="single" w:sz="2" w:space="0" w:color="auto"/>
              <w:left w:val="single" w:sz="2" w:space="0" w:color="auto"/>
              <w:bottom w:val="single" w:sz="2" w:space="0" w:color="auto"/>
              <w:right w:val="single" w:sz="2" w:space="0" w:color="auto"/>
            </w:tcBorders>
          </w:tcPr>
          <w:p w14:paraId="44B3B3CD"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ElementTagVal.Name</w:instrText>
            </w:r>
            <w:r>
              <w:fldChar w:fldCharType="separate"/>
            </w:r>
            <w:r>
              <w:rPr>
                <w:rFonts w:ascii="Calibri" w:eastAsia="Times New Roman" w:hAnsi="Calibri" w:cs="Calibri"/>
              </w:rPr>
              <w:t>OID</w:t>
            </w:r>
            <w:r>
              <w:fldChar w:fldCharType="end"/>
            </w:r>
            <w:r>
              <w:rPr>
                <w:rFonts w:ascii="Calibri" w:eastAsia="Times New Roman" w:hAnsi="Calibri" w:cs="Calibri"/>
              </w:rPr>
              <w:t xml:space="preserve"> </w:t>
            </w:r>
          </w:p>
        </w:tc>
        <w:tc>
          <w:tcPr>
            <w:tcW w:w="5940" w:type="dxa"/>
            <w:tcBorders>
              <w:top w:val="single" w:sz="2" w:space="0" w:color="auto"/>
              <w:left w:val="single" w:sz="2" w:space="0" w:color="auto"/>
              <w:bottom w:val="single" w:sz="2" w:space="0" w:color="auto"/>
              <w:right w:val="single" w:sz="2" w:space="0" w:color="auto"/>
            </w:tcBorders>
          </w:tcPr>
          <w:p w14:paraId="3D05AB98" w14:textId="77777777" w:rsidR="00DE52FD" w:rsidRDefault="00DE52FD" w:rsidP="00B95D3A">
            <w:pPr>
              <w:rPr>
                <w:rFonts w:ascii="Calibri" w:eastAsia="Times New Roman" w:hAnsi="Calibri" w:cs="Calibri"/>
              </w:rPr>
            </w:pPr>
            <w:r>
              <w:fldChar w:fldCharType="begin" w:fldLock="1"/>
            </w:r>
            <w:r>
              <w:instrText xml:space="preserve">MERGEFIELD </w:instrText>
            </w:r>
            <w:r>
              <w:rPr>
                <w:rFonts w:ascii="Calibri" w:eastAsia="Times New Roman" w:hAnsi="Calibri" w:cs="Calibri"/>
              </w:rPr>
              <w:instrText>ElementTagVal.Value</w:instrText>
            </w:r>
            <w:r>
              <w:fldChar w:fldCharType="separate"/>
            </w:r>
            <w:r>
              <w:rPr>
                <w:rFonts w:ascii="Calibri" w:eastAsia="Times New Roman" w:hAnsi="Calibri" w:cs="Calibri"/>
              </w:rPr>
              <w:t>1.3.6.1.4.1.38760.1.2.3.361.1</w:t>
            </w:r>
            <w:r>
              <w:fldChar w:fldCharType="end"/>
            </w:r>
          </w:p>
        </w:tc>
      </w:tr>
      <w:bookmarkEnd w:id="197"/>
    </w:tbl>
    <w:p w14:paraId="6F36EA01" w14:textId="77777777" w:rsidR="00DE52FD" w:rsidRDefault="00DE52FD" w:rsidP="00DE52FD">
      <w:pPr>
        <w:rPr>
          <w:rFonts w:ascii="Times New Roman" w:eastAsia="Times New Roman" w:hAnsi="Times New Roman" w:cs="Times New Roman"/>
        </w:rPr>
      </w:pPr>
    </w:p>
    <w:p w14:paraId="28BC2BA4" w14:textId="77777777" w:rsidR="00DE52FD" w:rsidRDefault="00DE52FD" w:rsidP="00DE52FD">
      <w:pPr>
        <w:rPr>
          <w:rFonts w:ascii="Times New Roman" w:eastAsia="Times New Roman" w:hAnsi="Times New Roman" w:cs="Times New Roman"/>
        </w:rPr>
      </w:pPr>
      <w:r>
        <w:rPr>
          <w:rFonts w:ascii="Times New Roman" w:eastAsia="Times New Roman" w:hAnsi="Times New Roman" w:cs="Times New Roman"/>
        </w:rPr>
        <w:t xml:space="preserve">  </w:t>
      </w:r>
      <w:bookmarkEnd w:id="51"/>
      <w:bookmarkEnd w:id="52"/>
    </w:p>
    <w:p w14:paraId="55E2EF0B" w14:textId="77777777" w:rsidR="00DE52FD" w:rsidRDefault="00DE52FD" w:rsidP="00DE52FD">
      <w:pPr>
        <w:rPr>
          <w:rFonts w:ascii="Times New Roman" w:eastAsia="Times New Roman" w:hAnsi="Times New Roman" w:cs="Times New Roman"/>
        </w:rPr>
      </w:pPr>
    </w:p>
    <w:p w14:paraId="0C0564EE" w14:textId="77777777" w:rsidR="0082046E" w:rsidRDefault="0082046E" w:rsidP="0082046E">
      <w:pPr>
        <w:rPr>
          <w:rFonts w:ascii="Times New Roman" w:eastAsia="Times New Roman" w:hAnsi="Times New Roman" w:cs="Times New Roman"/>
        </w:rPr>
      </w:pPr>
    </w:p>
    <w:sectPr w:rsidR="0082046E" w:rsidSect="00383398">
      <w:headerReference w:type="default" r:id="rId37"/>
      <w:footerReference w:type="default" r:id="rId38"/>
      <w:headerReference w:type="first" r:id="rId39"/>
      <w:footerReference w:type="first" r:id="rId40"/>
      <w:pgSz w:w="11906" w:h="16838"/>
      <w:pgMar w:top="1440" w:right="1416" w:bottom="1440" w:left="1560"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463D1CB" w14:textId="77777777" w:rsidR="00926FF0" w:rsidRDefault="00926FF0" w:rsidP="00D30ED1">
      <w:r>
        <w:separator/>
      </w:r>
    </w:p>
  </w:endnote>
  <w:endnote w:type="continuationSeparator" w:id="0">
    <w:p w14:paraId="180D7E72" w14:textId="77777777" w:rsidR="00926FF0" w:rsidRDefault="00926FF0" w:rsidP="00D30ED1">
      <w:r>
        <w:continuationSeparator/>
      </w:r>
    </w:p>
  </w:endnote>
  <w:endnote w:type="continuationNotice" w:id="1">
    <w:p w14:paraId="3A855B8E" w14:textId="77777777" w:rsidR="00926FF0" w:rsidRDefault="00926FF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Times New Roman">
    <w:panose1 w:val="02020603050405020304"/>
    <w:charset w:val="BA"/>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EFF" w:usb1="C0007843" w:usb2="00000009" w:usb3="00000000" w:csb0="000001FF" w:csb1="00000000"/>
  </w:font>
  <w:font w:name="Arial">
    <w:panose1 w:val="020B0604020202020204"/>
    <w:charset w:val="BA"/>
    <w:family w:val="swiss"/>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Georgia">
    <w:panose1 w:val="02040502050405020303"/>
    <w:charset w:val="BA"/>
    <w:family w:val="roman"/>
    <w:pitch w:val="variable"/>
    <w:sig w:usb0="00000287" w:usb1="00000000" w:usb2="00000000" w:usb3="00000000" w:csb0="0000009F" w:csb1="00000000"/>
  </w:font>
  <w:font w:name="Batang">
    <w:altName w:val="바탕"/>
    <w:panose1 w:val="02030600000101010101"/>
    <w:charset w:val="81"/>
    <w:family w:val="roman"/>
    <w:pitch w:val="variable"/>
    <w:sig w:usb0="B00002AF" w:usb1="69D77CFB" w:usb2="00000030" w:usb3="00000000" w:csb0="0008009F" w:csb1="00000000"/>
  </w:font>
  <w:font w:name="Tahoma">
    <w:panose1 w:val="020B0604030504040204"/>
    <w:charset w:val="BA"/>
    <w:family w:val="swiss"/>
    <w:pitch w:val="variable"/>
    <w:sig w:usb0="E1002EFF" w:usb1="C000605B" w:usb2="00000029" w:usb3="00000000" w:csb0="000101FF" w:csb1="00000000"/>
  </w:font>
  <w:font w:name="Arial Black">
    <w:panose1 w:val="020B0A04020102020204"/>
    <w:charset w:val="BA"/>
    <w:family w:val="swiss"/>
    <w:pitch w:val="variable"/>
    <w:sig w:usb0="A00002AF" w:usb1="400078FB" w:usb2="00000000" w:usb3="00000000" w:csb0="0000009F" w:csb1="00000000"/>
  </w:font>
  <w:font w:name="Cambria">
    <w:panose1 w:val="02040503050406030204"/>
    <w:charset w:val="BA"/>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Narrow">
    <w:panose1 w:val="020B0606020202030204"/>
    <w:charset w:val="BA"/>
    <w:family w:val="swiss"/>
    <w:pitch w:val="variable"/>
    <w:sig w:usb0="00000287" w:usb1="00000800" w:usb2="00000000" w:usb3="00000000" w:csb0="0000009F" w:csb1="00000000"/>
  </w:font>
  <w:font w:name="ZapfDingbats">
    <w:panose1 w:val="00000000000000000000"/>
    <w:charset w:val="02"/>
    <w:family w:val="decorative"/>
    <w:notTrueType/>
    <w:pitch w:val="variable"/>
    <w:sig w:usb0="00000000" w:usb1="10000000" w:usb2="00000000" w:usb3="00000000" w:csb0="80000000" w:csb1="00000000"/>
  </w:font>
  <w:font w:name="Verdana">
    <w:panose1 w:val="020B0604030504040204"/>
    <w:charset w:val="BA"/>
    <w:family w:val="swiss"/>
    <w:pitch w:val="variable"/>
    <w:sig w:usb0="A0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8F8D19" w14:textId="38B6FC0B" w:rsidR="008D1BE3" w:rsidRPr="00940ADA" w:rsidRDefault="008D1BE3" w:rsidP="00855B7F">
    <w:pPr>
      <w:pStyle w:val="HeaderFooter"/>
      <w:pBdr>
        <w:top w:val="single" w:sz="4" w:space="1" w:color="auto"/>
      </w:pBdr>
    </w:pPr>
    <w:r>
      <w:t>Nacionālais veselības dienests</w:t>
    </w:r>
    <w:r>
      <w:ptab w:relativeTo="margin" w:alignment="center" w:leader="none"/>
    </w:r>
    <w:sdt>
      <w:sdtPr>
        <w:alias w:val="Keywords"/>
        <w:id w:val="335719071"/>
        <w:dataBinding w:prefixMappings="xmlns:ns0='http://purl.org/dc/elements/1.1/' xmlns:ns1='http://schemas.openxmlformats.org/package/2006/metadata/core-properties' " w:xpath="/ns1:coreProperties[1]/ns1:keywords[1]" w:storeItemID="{6C3C8BC8-F283-45AE-878A-BAB7291924A1}"/>
        <w:text/>
      </w:sdtPr>
      <w:sdtContent>
        <w:r>
          <w:rPr>
            <w:lang w:val="en-US"/>
          </w:rPr>
          <w:t>NVD.EVK.CDA.3.09</w:t>
        </w:r>
      </w:sdtContent>
    </w:sdt>
    <w:r w:rsidRPr="00940ADA">
      <w:rPr>
        <w:szCs w:val="18"/>
      </w:rPr>
      <w:t xml:space="preserve"> </w:t>
    </w:r>
    <w:r>
      <w:rPr>
        <w:szCs w:val="18"/>
      </w:rPr>
      <w:ptab w:relativeTo="margin" w:alignment="right" w:leader="none"/>
    </w:r>
    <w:r>
      <w:rPr>
        <w:szCs w:val="18"/>
      </w:rPr>
      <w:t>A/S „Datorzinību centrs”</w:t>
    </w:r>
  </w:p>
  <w:p w14:paraId="4A8F8D1A" w14:textId="0E843A19" w:rsidR="008D1BE3" w:rsidRPr="00940ADA" w:rsidRDefault="008D1BE3" w:rsidP="00940ADA">
    <w:pPr>
      <w:pStyle w:val="HeaderFooter"/>
      <w:jc w:val="center"/>
    </w:pPr>
    <w:r>
      <w:t xml:space="preserve">Lapa </w:t>
    </w:r>
    <w:r>
      <w:fldChar w:fldCharType="begin"/>
    </w:r>
    <w:r>
      <w:instrText xml:space="preserve"> PAGE </w:instrText>
    </w:r>
    <w:r>
      <w:fldChar w:fldCharType="separate"/>
    </w:r>
    <w:r w:rsidR="00DE52FD">
      <w:rPr>
        <w:noProof/>
      </w:rPr>
      <w:t>55</w:t>
    </w:r>
    <w:r>
      <w:rPr>
        <w:noProof/>
      </w:rPr>
      <w:fldChar w:fldCharType="end"/>
    </w:r>
    <w:r w:rsidRPr="00DF0825">
      <w:t xml:space="preserve"> no </w:t>
    </w:r>
    <w:fldSimple w:instr=" NUMPAGES ">
      <w:r w:rsidR="00DE52FD">
        <w:rPr>
          <w:noProof/>
        </w:rPr>
        <w:t>58</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8F8D24" w14:textId="3FB907F9" w:rsidR="008D1BE3" w:rsidRPr="00331C83" w:rsidRDefault="008D1BE3" w:rsidP="00331C83">
    <w:pPr>
      <w:pStyle w:val="Footer"/>
      <w:jc w:val="center"/>
      <w:rPr>
        <w:rFonts w:cs="Arial"/>
        <w:sz w:val="32"/>
        <w:szCs w:val="32"/>
      </w:rPr>
    </w:pPr>
    <w:r>
      <w:rPr>
        <w:rFonts w:cs="Arial"/>
        <w:sz w:val="32"/>
        <w:szCs w:val="32"/>
      </w:rPr>
      <w:t>2013</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9A6B757" w14:textId="77777777" w:rsidR="00926FF0" w:rsidRDefault="00926FF0" w:rsidP="00D30ED1">
      <w:r>
        <w:separator/>
      </w:r>
    </w:p>
  </w:footnote>
  <w:footnote w:type="continuationSeparator" w:id="0">
    <w:p w14:paraId="1977F849" w14:textId="77777777" w:rsidR="00926FF0" w:rsidRDefault="00926FF0" w:rsidP="00D30ED1">
      <w:r>
        <w:continuationSeparator/>
      </w:r>
    </w:p>
  </w:footnote>
  <w:footnote w:type="continuationNotice" w:id="1">
    <w:p w14:paraId="0D81801B" w14:textId="77777777" w:rsidR="00926FF0" w:rsidRDefault="00926FF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8F8D15" w14:textId="4B2BAFCE" w:rsidR="008D1BE3" w:rsidRDefault="00000000" w:rsidP="00855B7F">
    <w:pPr>
      <w:pStyle w:val="HeaderFooter"/>
    </w:pPr>
    <w:sdt>
      <w:sdtPr>
        <w:alias w:val="Title"/>
        <w:id w:val="335718992"/>
        <w:dataBinding w:prefixMappings="xmlns:ns0='http://purl.org/dc/elements/1.1/' xmlns:ns1='http://schemas.openxmlformats.org/package/2006/metadata/core-properties' " w:xpath="/ns1:coreProperties[1]/ns0:title[1]" w:storeItemID="{6C3C8BC8-F283-45AE-878A-BAB7291924A1}"/>
        <w:text/>
      </w:sdtPr>
      <w:sdtContent>
        <w:r w:rsidR="008D1BE3">
          <w:rPr>
            <w:lang w:val="en-US"/>
          </w:rPr>
          <w:t>E-</w:t>
        </w:r>
        <w:proofErr w:type="spellStart"/>
        <w:r w:rsidR="008D1BE3">
          <w:rPr>
            <w:lang w:val="en-US"/>
          </w:rPr>
          <w:t>veselības</w:t>
        </w:r>
        <w:proofErr w:type="spellEnd"/>
        <w:r w:rsidR="008D1BE3">
          <w:rPr>
            <w:lang w:val="en-US"/>
          </w:rPr>
          <w:t xml:space="preserve"> XML </w:t>
        </w:r>
        <w:proofErr w:type="spellStart"/>
        <w:r w:rsidR="008D1BE3">
          <w:rPr>
            <w:lang w:val="en-US"/>
          </w:rPr>
          <w:t>datu</w:t>
        </w:r>
        <w:proofErr w:type="spellEnd"/>
        <w:r w:rsidR="008D1BE3">
          <w:rPr>
            <w:lang w:val="en-US"/>
          </w:rPr>
          <w:t xml:space="preserve"> </w:t>
        </w:r>
        <w:proofErr w:type="spellStart"/>
        <w:r w:rsidR="008D1BE3">
          <w:rPr>
            <w:lang w:val="en-US"/>
          </w:rPr>
          <w:t>shēmu</w:t>
        </w:r>
        <w:proofErr w:type="spellEnd"/>
        <w:r w:rsidR="008D1BE3">
          <w:rPr>
            <w:lang w:val="en-US"/>
          </w:rPr>
          <w:t xml:space="preserve"> </w:t>
        </w:r>
        <w:proofErr w:type="spellStart"/>
        <w:r w:rsidR="008D1BE3">
          <w:rPr>
            <w:lang w:val="en-US"/>
          </w:rPr>
          <w:t>bibliotēka</w:t>
        </w:r>
        <w:proofErr w:type="spellEnd"/>
        <w:r w:rsidR="008D1BE3">
          <w:rPr>
            <w:lang w:val="en-US"/>
          </w:rPr>
          <w:t xml:space="preserve"> (3. </w:t>
        </w:r>
        <w:proofErr w:type="spellStart"/>
        <w:r w:rsidR="008D1BE3">
          <w:rPr>
            <w:lang w:val="en-US"/>
          </w:rPr>
          <w:t>kārta</w:t>
        </w:r>
        <w:proofErr w:type="spellEnd"/>
        <w:r w:rsidR="008D1BE3">
          <w:rPr>
            <w:lang w:val="en-US"/>
          </w:rPr>
          <w:t xml:space="preserve">) - </w:t>
        </w:r>
        <w:proofErr w:type="spellStart"/>
        <w:r w:rsidR="008D1BE3">
          <w:rPr>
            <w:lang w:val="en-US"/>
          </w:rPr>
          <w:t>Elektroniskā</w:t>
        </w:r>
        <w:proofErr w:type="spellEnd"/>
        <w:r w:rsidR="008D1BE3">
          <w:rPr>
            <w:lang w:val="en-US"/>
          </w:rPr>
          <w:t xml:space="preserve"> </w:t>
        </w:r>
        <w:proofErr w:type="spellStart"/>
        <w:r w:rsidR="008D1BE3">
          <w:rPr>
            <w:lang w:val="en-US"/>
          </w:rPr>
          <w:t>dokumenta</w:t>
        </w:r>
        <w:proofErr w:type="spellEnd"/>
        <w:r w:rsidR="008D1BE3">
          <w:rPr>
            <w:lang w:val="en-US"/>
          </w:rPr>
          <w:t xml:space="preserve"> </w:t>
        </w:r>
        <w:proofErr w:type="spellStart"/>
        <w:r w:rsidR="008D1BE3">
          <w:rPr>
            <w:lang w:val="en-US"/>
          </w:rPr>
          <w:t>struktūras</w:t>
        </w:r>
        <w:proofErr w:type="spellEnd"/>
        <w:r w:rsidR="008D1BE3">
          <w:rPr>
            <w:lang w:val="en-US"/>
          </w:rPr>
          <w:t xml:space="preserve"> </w:t>
        </w:r>
        <w:proofErr w:type="spellStart"/>
        <w:r w:rsidR="008D1BE3">
          <w:rPr>
            <w:lang w:val="en-US"/>
          </w:rPr>
          <w:t>specifikācija</w:t>
        </w:r>
        <w:proofErr w:type="spellEnd"/>
      </w:sdtContent>
    </w:sdt>
    <w:r w:rsidR="008D1BE3">
      <w:ptab w:relativeTo="margin" w:alignment="right" w:leader="none"/>
    </w:r>
    <w:r w:rsidR="008D1BE3" w:rsidRPr="00855B7F">
      <w:rPr>
        <w:szCs w:val="18"/>
      </w:rPr>
      <w:t xml:space="preserve"> </w:t>
    </w:r>
    <w:r w:rsidR="008D1BE3" w:rsidRPr="00940ADA">
      <w:rPr>
        <w:szCs w:val="18"/>
      </w:rPr>
      <w:t xml:space="preserve">Versija </w:t>
    </w:r>
    <w:sdt>
      <w:sdtPr>
        <w:rPr>
          <w:szCs w:val="18"/>
        </w:rPr>
        <w:alias w:val="Category"/>
        <w:id w:val="335718991"/>
        <w:dataBinding w:prefixMappings="xmlns:ns0='http://purl.org/dc/elements/1.1/' xmlns:ns1='http://schemas.openxmlformats.org/package/2006/metadata/core-properties' " w:xpath="/ns1:coreProperties[1]/ns1:category[1]" w:storeItemID="{6C3C8BC8-F283-45AE-878A-BAB7291924A1}"/>
        <w:text/>
      </w:sdtPr>
      <w:sdtContent>
        <w:r w:rsidR="00C61DAC">
          <w:rPr>
            <w:szCs w:val="18"/>
          </w:rPr>
          <w:t>1.1</w:t>
        </w:r>
      </w:sdtContent>
    </w:sdt>
  </w:p>
  <w:sdt>
    <w:sdtPr>
      <w:alias w:val="Subject"/>
      <w:id w:val="335718993"/>
      <w:dataBinding w:prefixMappings="xmlns:ns0='http://purl.org/dc/elements/1.1/' xmlns:ns1='http://schemas.openxmlformats.org/package/2006/metadata/core-properties' " w:xpath="/ns1:coreProperties[1]/ns0:subject[1]" w:storeItemID="{6C3C8BC8-F283-45AE-878A-BAB7291924A1}"/>
      <w:text/>
    </w:sdtPr>
    <w:sdtContent>
      <w:p w14:paraId="4A8F8D16" w14:textId="6CFEA668" w:rsidR="008D1BE3" w:rsidRPr="00940ADA" w:rsidRDefault="008D1BE3" w:rsidP="00855B7F">
        <w:pPr>
          <w:pStyle w:val="HeaderFooter"/>
          <w:pBdr>
            <w:bottom w:val="single" w:sz="4" w:space="1" w:color="auto"/>
          </w:pBdr>
        </w:pPr>
        <w:r>
          <w:rPr>
            <w:lang w:val="en-US"/>
          </w:rPr>
          <w:t xml:space="preserve">Vienkāršotais </w:t>
        </w:r>
        <w:proofErr w:type="spellStart"/>
        <w:r>
          <w:rPr>
            <w:lang w:val="en-US"/>
          </w:rPr>
          <w:t>Izraksts-epikrīze</w:t>
        </w:r>
        <w:proofErr w:type="spellEnd"/>
      </w:p>
    </w:sdtContent>
  </w:sdt>
  <w:p w14:paraId="4A8F8D17" w14:textId="77777777" w:rsidR="008D1BE3" w:rsidRDefault="008D1BE3">
    <w:pPr>
      <w:pStyle w:val="Header"/>
    </w:pPr>
  </w:p>
  <w:p w14:paraId="4A8F8D18" w14:textId="77777777" w:rsidR="008D1BE3" w:rsidRDefault="008D1BE3">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8F8D1B" w14:textId="4950E7C8" w:rsidR="008D1BE3" w:rsidRDefault="008D1BE3" w:rsidP="00331C83">
    <w:pPr>
      <w:rPr>
        <w:rFonts w:cs="Arial"/>
        <w:b/>
        <w:bCs/>
        <w:color w:val="17365D"/>
        <w:kern w:val="28"/>
        <w:sz w:val="28"/>
        <w:szCs w:val="48"/>
      </w:rPr>
    </w:pPr>
    <w:r>
      <w:rPr>
        <w:noProof/>
        <w:lang w:eastAsia="lv-LV"/>
      </w:rPr>
      <w:drawing>
        <wp:inline distT="0" distB="0" distL="0" distR="0" wp14:anchorId="3FD8BAB9" wp14:editId="78802797">
          <wp:extent cx="955842" cy="742950"/>
          <wp:effectExtent l="0" t="0" r="0" b="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ZC_Logo_rgb.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979941" cy="761682"/>
                  </a:xfrm>
                  <a:prstGeom prst="rect">
                    <a:avLst/>
                  </a:prstGeom>
                </pic:spPr>
              </pic:pic>
            </a:graphicData>
          </a:graphic>
        </wp:inline>
      </w:drawing>
    </w:r>
    <w:r>
      <w:rPr>
        <w:rFonts w:cs="Arial"/>
        <w:b/>
        <w:bCs/>
        <w:color w:val="17365D"/>
        <w:kern w:val="28"/>
        <w:sz w:val="28"/>
        <w:szCs w:val="48"/>
      </w:rPr>
      <w:ptab w:relativeTo="margin" w:alignment="center" w:leader="none"/>
    </w:r>
    <w:r>
      <w:rPr>
        <w:rFonts w:ascii="Verdana" w:hAnsi="Verdana" w:cs="Arial"/>
        <w:b/>
        <w:noProof/>
        <w:color w:val="0F0F0F"/>
        <w:kern w:val="28"/>
        <w:sz w:val="32"/>
        <w:szCs w:val="32"/>
        <w:lang w:eastAsia="lv-LV"/>
      </w:rPr>
      <w:drawing>
        <wp:inline distT="0" distB="0" distL="0" distR="0" wp14:anchorId="4A8F8D27" wp14:editId="4A8F8D28">
          <wp:extent cx="687506" cy="571500"/>
          <wp:effectExtent l="19050" t="0" r="0" b="0"/>
          <wp:docPr id="5" name="Picture 2" descr="Description: ES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Attēls 5" descr="Description: ESlogo"/>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687506" cy="571500"/>
                  </a:xfrm>
                  <a:prstGeom prst="rect">
                    <a:avLst/>
                  </a:prstGeom>
                  <a:noFill/>
                  <a:ln>
                    <a:noFill/>
                  </a:ln>
                </pic:spPr>
              </pic:pic>
            </a:graphicData>
          </a:graphic>
        </wp:inline>
      </w:drawing>
    </w:r>
    <w:r>
      <w:rPr>
        <w:rFonts w:cs="Arial"/>
        <w:b/>
        <w:bCs/>
        <w:color w:val="17365D"/>
        <w:kern w:val="28"/>
        <w:sz w:val="28"/>
        <w:szCs w:val="48"/>
      </w:rPr>
      <w:ptab w:relativeTo="margin" w:alignment="right" w:leader="none"/>
    </w:r>
    <w:r>
      <w:rPr>
        <w:rFonts w:cs="Arial"/>
        <w:b/>
        <w:bCs/>
        <w:color w:val="17365D"/>
        <w:kern w:val="28"/>
        <w:sz w:val="28"/>
        <w:szCs w:val="48"/>
      </w:rPr>
      <w:t xml:space="preserve"> </w:t>
    </w:r>
    <w:r>
      <w:rPr>
        <w:noProof/>
        <w:lang w:eastAsia="lv-LV"/>
      </w:rPr>
      <w:drawing>
        <wp:inline distT="0" distB="0" distL="0" distR="0" wp14:anchorId="4A8F8D29" wp14:editId="4A8F8D2A">
          <wp:extent cx="1047055" cy="581025"/>
          <wp:effectExtent l="19050" t="0" r="695" b="0"/>
          <wp:docPr id="6" name="Picture 27" descr="C:\Users\glazdane.FMS\AppData\Local\Microsoft\Windows\Temporary Internet Files\Content.Word\ERAF.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descr="C:\Users\glazdane.FMS\AppData\Local\Microsoft\Windows\Temporary Internet Files\Content.Word\ERAF.JPG"/>
                  <pic:cNvPicPr>
                    <a:picLocks noChangeAspect="1" noChangeArrowheads="1"/>
                  </pic:cNvPicPr>
                </pic:nvPicPr>
                <pic:blipFill>
                  <a:blip r:embed="rId3"/>
                  <a:srcRect/>
                  <a:stretch>
                    <a:fillRect/>
                  </a:stretch>
                </pic:blipFill>
                <pic:spPr bwMode="auto">
                  <a:xfrm>
                    <a:off x="0" y="0"/>
                    <a:ext cx="1047055" cy="581025"/>
                  </a:xfrm>
                  <a:prstGeom prst="rect">
                    <a:avLst/>
                  </a:prstGeom>
                  <a:noFill/>
                  <a:ln w="9525">
                    <a:noFill/>
                    <a:miter lim="800000"/>
                    <a:headEnd/>
                    <a:tailEnd/>
                  </a:ln>
                </pic:spPr>
              </pic:pic>
            </a:graphicData>
          </a:graphic>
        </wp:inline>
      </w:drawing>
    </w:r>
  </w:p>
  <w:p w14:paraId="4A8F8D1C" w14:textId="77777777" w:rsidR="008D1BE3" w:rsidRDefault="008D1BE3" w:rsidP="00331C83">
    <w:pPr>
      <w:rPr>
        <w:rFonts w:cs="Arial"/>
        <w:b/>
        <w:bCs/>
        <w:color w:val="17365D"/>
        <w:kern w:val="28"/>
        <w:sz w:val="28"/>
        <w:szCs w:val="48"/>
      </w:rPr>
    </w:pPr>
  </w:p>
  <w:p w14:paraId="4A8F8D1D" w14:textId="77777777" w:rsidR="008D1BE3" w:rsidRPr="008A5258" w:rsidRDefault="008D1BE3" w:rsidP="00331C83">
    <w:pPr>
      <w:spacing w:before="240"/>
      <w:jc w:val="center"/>
    </w:pPr>
    <w:r w:rsidRPr="00705DC0">
      <w:rPr>
        <w:rFonts w:cs="Arial"/>
        <w:b/>
        <w:bCs/>
        <w:color w:val="17365D"/>
        <w:kern w:val="28"/>
      </w:rPr>
      <w:t>IEGULDĪJUMS TAVĀ NĀKOTNĒ</w:t>
    </w:r>
  </w:p>
  <w:p w14:paraId="4A8F8D1E" w14:textId="77777777" w:rsidR="008D1BE3" w:rsidRDefault="008D1BE3" w:rsidP="00331C83"/>
  <w:p w14:paraId="4A8F8D1F" w14:textId="77777777" w:rsidR="008D1BE3" w:rsidRDefault="008D1BE3" w:rsidP="00331C83"/>
  <w:p w14:paraId="4A8F8D20" w14:textId="77777777" w:rsidR="008D1BE3" w:rsidRDefault="008D1BE3" w:rsidP="00331C83"/>
  <w:p w14:paraId="4A8F8D21" w14:textId="77777777" w:rsidR="008D1BE3" w:rsidRDefault="008D1BE3" w:rsidP="00331C83"/>
  <w:p w14:paraId="4A8F8D22" w14:textId="77777777" w:rsidR="008D1BE3" w:rsidRDefault="008D1BE3" w:rsidP="00331C83">
    <w:r>
      <w:ptab w:relativeTo="margin" w:alignment="right" w:leader="none"/>
    </w:r>
  </w:p>
  <w:p w14:paraId="4A8F8D23" w14:textId="77777777" w:rsidR="008D1BE3" w:rsidRDefault="008D1BE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3"/>
    <w:multiLevelType w:val="singleLevel"/>
    <w:tmpl w:val="8B244BB8"/>
    <w:lvl w:ilvl="0">
      <w:start w:val="1"/>
      <w:numFmt w:val="bullet"/>
      <w:pStyle w:val="ListBullet2"/>
      <w:lvlText w:val=""/>
      <w:lvlJc w:val="left"/>
      <w:pPr>
        <w:ind w:left="1211" w:hanging="360"/>
      </w:pPr>
      <w:rPr>
        <w:rFonts w:ascii="Wingdings" w:hAnsi="Wingdings" w:hint="default"/>
      </w:rPr>
    </w:lvl>
  </w:abstractNum>
  <w:abstractNum w:abstractNumId="1" w15:restartNumberingAfterBreak="0">
    <w:nsid w:val="FFFFFF89"/>
    <w:multiLevelType w:val="singleLevel"/>
    <w:tmpl w:val="622ED63E"/>
    <w:lvl w:ilvl="0">
      <w:start w:val="1"/>
      <w:numFmt w:val="bullet"/>
      <w:pStyle w:val="ListBullet"/>
      <w:lvlText w:val=""/>
      <w:lvlJc w:val="left"/>
      <w:pPr>
        <w:tabs>
          <w:tab w:val="num" w:pos="360"/>
        </w:tabs>
        <w:ind w:left="360" w:hanging="360"/>
      </w:pPr>
      <w:rPr>
        <w:rFonts w:ascii="Symbol" w:hAnsi="Symbol" w:hint="default"/>
      </w:rPr>
    </w:lvl>
  </w:abstractNum>
  <w:abstractNum w:abstractNumId="2" w15:restartNumberingAfterBreak="0">
    <w:nsid w:val="003E0516"/>
    <w:multiLevelType w:val="multilevel"/>
    <w:tmpl w:val="949A79C4"/>
    <w:lvl w:ilvl="0">
      <w:numFmt w:val="none"/>
      <w:pStyle w:val="NumHeading1"/>
      <w:lvlText w:val=""/>
      <w:lvlJc w:val="left"/>
      <w:pPr>
        <w:tabs>
          <w:tab w:val="num" w:pos="360"/>
        </w:tabs>
      </w:pPr>
      <w:rPr>
        <w:rFonts w:cs="Times New Roman"/>
      </w:rPr>
    </w:lvl>
    <w:lvl w:ilvl="1">
      <w:start w:val="1"/>
      <w:numFmt w:val="decimal"/>
      <w:pStyle w:val="NumHeading2"/>
      <w:lvlText w:val="%1.%2"/>
      <w:lvlJc w:val="left"/>
      <w:pPr>
        <w:tabs>
          <w:tab w:val="num" w:pos="794"/>
        </w:tabs>
        <w:ind w:left="794" w:hanging="794"/>
      </w:pPr>
      <w:rPr>
        <w:rFonts w:cs="Times New Roman" w:hint="default"/>
      </w:rPr>
    </w:lvl>
    <w:lvl w:ilvl="2">
      <w:start w:val="1"/>
      <w:numFmt w:val="decimal"/>
      <w:pStyle w:val="NumHeading3"/>
      <w:lvlText w:val="%1.%2.%3"/>
      <w:lvlJc w:val="left"/>
      <w:pPr>
        <w:tabs>
          <w:tab w:val="num" w:pos="1021"/>
        </w:tabs>
        <w:ind w:left="1021" w:hanging="1021"/>
      </w:pPr>
      <w:rPr>
        <w:rFonts w:cs="Times New Roman" w:hint="default"/>
      </w:rPr>
    </w:lvl>
    <w:lvl w:ilvl="3">
      <w:start w:val="1"/>
      <w:numFmt w:val="decimal"/>
      <w:pStyle w:val="NumHeading4"/>
      <w:lvlText w:val="%1.%2.%3.%4"/>
      <w:lvlJc w:val="left"/>
      <w:pPr>
        <w:tabs>
          <w:tab w:val="num" w:pos="1247"/>
        </w:tabs>
        <w:ind w:left="1247" w:hanging="1247"/>
      </w:pPr>
      <w:rPr>
        <w:rFonts w:cs="Times New Roman" w:hint="default"/>
      </w:rPr>
    </w:lvl>
    <w:lvl w:ilvl="4">
      <w:start w:val="1"/>
      <w:numFmt w:val="decimal"/>
      <w:pStyle w:val="NumHeading5"/>
      <w:lvlText w:val="%1.%2.%3.%4.%5"/>
      <w:lvlJc w:val="left"/>
      <w:pPr>
        <w:tabs>
          <w:tab w:val="num" w:pos="1474"/>
        </w:tabs>
        <w:ind w:left="1474" w:hanging="1474"/>
      </w:pPr>
      <w:rPr>
        <w:rFonts w:cs="Times New Roman" w:hint="default"/>
      </w:rPr>
    </w:lvl>
    <w:lvl w:ilvl="5">
      <w:start w:val="1"/>
      <w:numFmt w:val="decimal"/>
      <w:lvlText w:val="%2.%3.%4.%5.%6."/>
      <w:lvlJc w:val="left"/>
      <w:pPr>
        <w:tabs>
          <w:tab w:val="num" w:pos="2835"/>
        </w:tabs>
        <w:ind w:left="2835" w:hanging="2608"/>
      </w:pPr>
      <w:rPr>
        <w:rFonts w:cs="Times New Roman" w:hint="default"/>
      </w:rPr>
    </w:lvl>
    <w:lvl w:ilvl="6">
      <w:start w:val="1"/>
      <w:numFmt w:val="decimal"/>
      <w:lvlText w:val="%1.%2.%3.%4.%5.%6.%7."/>
      <w:lvlJc w:val="left"/>
      <w:pPr>
        <w:tabs>
          <w:tab w:val="num" w:pos="5627"/>
        </w:tabs>
        <w:ind w:left="3467" w:hanging="1080"/>
      </w:pPr>
      <w:rPr>
        <w:rFonts w:cs="Times New Roman" w:hint="default"/>
      </w:rPr>
    </w:lvl>
    <w:lvl w:ilvl="7">
      <w:start w:val="1"/>
      <w:numFmt w:val="upperLetter"/>
      <w:lvlRestart w:val="0"/>
      <w:pStyle w:val="HeadingAppendixOld"/>
      <w:lvlText w:val="APPENDIX %8"/>
      <w:lvlJc w:val="left"/>
      <w:pPr>
        <w:tabs>
          <w:tab w:val="num" w:pos="2155"/>
        </w:tabs>
        <w:ind w:left="2155" w:hanging="2155"/>
      </w:pPr>
      <w:rPr>
        <w:rFonts w:cs="Times New Roman" w:hint="default"/>
      </w:rPr>
    </w:lvl>
    <w:lvl w:ilvl="8">
      <w:start w:val="1"/>
      <w:numFmt w:val="upperRoman"/>
      <w:lvlRestart w:val="0"/>
      <w:pStyle w:val="HeadingPart"/>
      <w:lvlText w:val="PART %9"/>
      <w:lvlJc w:val="left"/>
      <w:pPr>
        <w:tabs>
          <w:tab w:val="num" w:pos="1418"/>
        </w:tabs>
        <w:ind w:left="1418" w:hanging="1418"/>
      </w:pPr>
      <w:rPr>
        <w:rFonts w:cs="Times New Roman" w:hint="default"/>
      </w:rPr>
    </w:lvl>
  </w:abstractNum>
  <w:abstractNum w:abstractNumId="3" w15:restartNumberingAfterBreak="0">
    <w:nsid w:val="014E4851"/>
    <w:multiLevelType w:val="hybridMultilevel"/>
    <w:tmpl w:val="2A56764E"/>
    <w:lvl w:ilvl="0" w:tplc="04260001">
      <w:start w:val="1"/>
      <w:numFmt w:val="bullet"/>
      <w:lvlText w:val=""/>
      <w:lvlJc w:val="left"/>
      <w:pPr>
        <w:ind w:left="720" w:hanging="360"/>
      </w:pPr>
      <w:rPr>
        <w:rFonts w:ascii="Symbol" w:hAnsi="Symbol" w:hint="default"/>
      </w:rPr>
    </w:lvl>
    <w:lvl w:ilvl="1" w:tplc="04260003">
      <w:start w:val="1"/>
      <w:numFmt w:val="bullet"/>
      <w:lvlText w:val="o"/>
      <w:lvlJc w:val="left"/>
      <w:pPr>
        <w:ind w:left="1440" w:hanging="360"/>
      </w:pPr>
      <w:rPr>
        <w:rFonts w:ascii="Courier New" w:hAnsi="Courier New" w:cs="Courier New" w:hint="default"/>
      </w:rPr>
    </w:lvl>
    <w:lvl w:ilvl="2" w:tplc="04260005">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4" w15:restartNumberingAfterBreak="0">
    <w:nsid w:val="035B58AE"/>
    <w:multiLevelType w:val="multilevel"/>
    <w:tmpl w:val="63D2FBD0"/>
    <w:styleLink w:val="ISBullets"/>
    <w:lvl w:ilvl="0">
      <w:start w:val="1"/>
      <w:numFmt w:val="bullet"/>
      <w:pStyle w:val="ISBulletText"/>
      <w:lvlText w:val=""/>
      <w:lvlJc w:val="left"/>
      <w:pPr>
        <w:ind w:left="1080" w:hanging="360"/>
      </w:pPr>
      <w:rPr>
        <w:rFonts w:ascii="Wingdings" w:hAnsi="Wingdings" w:hint="default"/>
        <w:color w:val="auto"/>
        <w:sz w:val="18"/>
      </w:rPr>
    </w:lvl>
    <w:lvl w:ilvl="1">
      <w:start w:val="1"/>
      <w:numFmt w:val="bullet"/>
      <w:lvlText w:val="o"/>
      <w:lvlJc w:val="left"/>
      <w:pPr>
        <w:tabs>
          <w:tab w:val="num" w:pos="2160"/>
        </w:tabs>
        <w:ind w:left="2160" w:hanging="360"/>
      </w:pPr>
      <w:rPr>
        <w:rFonts w:ascii="Courier New" w:hAnsi="Courier New" w:hint="default"/>
      </w:rPr>
    </w:lvl>
    <w:lvl w:ilvl="2">
      <w:start w:val="1"/>
      <w:numFmt w:val="bullet"/>
      <w:lvlText w:val=""/>
      <w:lvlJc w:val="left"/>
      <w:pPr>
        <w:tabs>
          <w:tab w:val="num" w:pos="2880"/>
        </w:tabs>
        <w:ind w:left="2880" w:hanging="360"/>
      </w:pPr>
      <w:rPr>
        <w:rFonts w:ascii="Symbol" w:hAnsi="Symbol" w:hint="default"/>
        <w:color w:val="auto"/>
        <w:sz w:val="18"/>
      </w:rPr>
    </w:lvl>
    <w:lvl w:ilvl="3">
      <w:start w:val="1"/>
      <w:numFmt w:val="bullet"/>
      <w:lvlText w:val=""/>
      <w:lvlJc w:val="left"/>
      <w:pPr>
        <w:tabs>
          <w:tab w:val="num" w:pos="3600"/>
        </w:tabs>
        <w:ind w:left="3600" w:hanging="360"/>
      </w:pPr>
      <w:rPr>
        <w:rFonts w:ascii="Symbol" w:hAnsi="Symbol" w:hint="default"/>
      </w:rPr>
    </w:lvl>
    <w:lvl w:ilvl="4">
      <w:start w:val="1"/>
      <w:numFmt w:val="bullet"/>
      <w:lvlText w:val="o"/>
      <w:lvlJc w:val="left"/>
      <w:pPr>
        <w:tabs>
          <w:tab w:val="num" w:pos="4320"/>
        </w:tabs>
        <w:ind w:left="4320" w:hanging="360"/>
      </w:pPr>
      <w:rPr>
        <w:rFonts w:ascii="Courier New" w:hAnsi="Courier New" w:hint="default"/>
      </w:rPr>
    </w:lvl>
    <w:lvl w:ilvl="5">
      <w:start w:val="1"/>
      <w:numFmt w:val="bullet"/>
      <w:lvlText w:val=""/>
      <w:lvlJc w:val="left"/>
      <w:pPr>
        <w:tabs>
          <w:tab w:val="num" w:pos="5040"/>
        </w:tabs>
        <w:ind w:left="5040" w:hanging="360"/>
      </w:pPr>
      <w:rPr>
        <w:rFonts w:ascii="Wingdings" w:hAnsi="Wingdings" w:hint="default"/>
      </w:rPr>
    </w:lvl>
    <w:lvl w:ilvl="6">
      <w:start w:val="1"/>
      <w:numFmt w:val="bullet"/>
      <w:lvlText w:val=""/>
      <w:lvlJc w:val="left"/>
      <w:pPr>
        <w:tabs>
          <w:tab w:val="num" w:pos="5760"/>
        </w:tabs>
        <w:ind w:left="5760" w:hanging="360"/>
      </w:pPr>
      <w:rPr>
        <w:rFonts w:ascii="Symbol" w:hAnsi="Symbol" w:hint="default"/>
      </w:rPr>
    </w:lvl>
    <w:lvl w:ilvl="7">
      <w:start w:val="1"/>
      <w:numFmt w:val="bullet"/>
      <w:lvlText w:val="o"/>
      <w:lvlJc w:val="left"/>
      <w:pPr>
        <w:tabs>
          <w:tab w:val="num" w:pos="6480"/>
        </w:tabs>
        <w:ind w:left="6480" w:hanging="360"/>
      </w:pPr>
      <w:rPr>
        <w:rFonts w:ascii="Courier New" w:hAnsi="Courier New" w:hint="default"/>
      </w:rPr>
    </w:lvl>
    <w:lvl w:ilvl="8">
      <w:start w:val="1"/>
      <w:numFmt w:val="bullet"/>
      <w:lvlText w:val=""/>
      <w:lvlJc w:val="left"/>
      <w:pPr>
        <w:tabs>
          <w:tab w:val="num" w:pos="7200"/>
        </w:tabs>
        <w:ind w:left="7200" w:hanging="360"/>
      </w:pPr>
      <w:rPr>
        <w:rFonts w:ascii="Wingdings" w:hAnsi="Wingdings" w:hint="default"/>
      </w:rPr>
    </w:lvl>
  </w:abstractNum>
  <w:abstractNum w:abstractNumId="5" w15:restartNumberingAfterBreak="0">
    <w:nsid w:val="03B603B5"/>
    <w:multiLevelType w:val="multilevel"/>
    <w:tmpl w:val="0409001F"/>
    <w:styleLink w:val="111111"/>
    <w:lvl w:ilvl="0">
      <w:start w:val="1"/>
      <w:numFmt w:val="decimal"/>
      <w:lvlText w:val="%1."/>
      <w:lvlJc w:val="left"/>
      <w:pPr>
        <w:tabs>
          <w:tab w:val="num" w:pos="360"/>
        </w:tabs>
        <w:ind w:left="360" w:hanging="360"/>
      </w:pPr>
      <w:rPr>
        <w:rFonts w:cs="Times New Roman"/>
      </w:rPr>
    </w:lvl>
    <w:lvl w:ilvl="1">
      <w:start w:val="1"/>
      <w:numFmt w:val="decimal"/>
      <w:lvlText w:val="%1.%2."/>
      <w:lvlJc w:val="left"/>
      <w:pPr>
        <w:tabs>
          <w:tab w:val="num" w:pos="792"/>
        </w:tabs>
        <w:ind w:left="792" w:hanging="432"/>
      </w:pPr>
      <w:rPr>
        <w:rFonts w:cs="Times New Roman"/>
      </w:rPr>
    </w:lvl>
    <w:lvl w:ilvl="2">
      <w:start w:val="1"/>
      <w:numFmt w:val="decimal"/>
      <w:lvlText w:val="%1.%2.%3."/>
      <w:lvlJc w:val="left"/>
      <w:pPr>
        <w:tabs>
          <w:tab w:val="num" w:pos="1440"/>
        </w:tabs>
        <w:ind w:left="1224" w:hanging="504"/>
      </w:pPr>
      <w:rPr>
        <w:rFonts w:cs="Times New Roman"/>
      </w:rPr>
    </w:lvl>
    <w:lvl w:ilvl="3">
      <w:start w:val="1"/>
      <w:numFmt w:val="decimal"/>
      <w:lvlText w:val="%1.%2.%3.%4."/>
      <w:lvlJc w:val="left"/>
      <w:pPr>
        <w:tabs>
          <w:tab w:val="num" w:pos="2160"/>
        </w:tabs>
        <w:ind w:left="1728" w:hanging="648"/>
      </w:pPr>
      <w:rPr>
        <w:rFonts w:cs="Times New Roman"/>
      </w:rPr>
    </w:lvl>
    <w:lvl w:ilvl="4">
      <w:start w:val="1"/>
      <w:numFmt w:val="decimal"/>
      <w:lvlText w:val="%1.%2.%3.%4.%5."/>
      <w:lvlJc w:val="left"/>
      <w:pPr>
        <w:tabs>
          <w:tab w:val="num" w:pos="2520"/>
        </w:tabs>
        <w:ind w:left="2232" w:hanging="792"/>
      </w:pPr>
      <w:rPr>
        <w:rFonts w:cs="Times New Roman"/>
      </w:rPr>
    </w:lvl>
    <w:lvl w:ilvl="5">
      <w:start w:val="1"/>
      <w:numFmt w:val="decimal"/>
      <w:lvlText w:val="%1.%2.%3.%4.%5.%6."/>
      <w:lvlJc w:val="left"/>
      <w:pPr>
        <w:tabs>
          <w:tab w:val="num" w:pos="3240"/>
        </w:tabs>
        <w:ind w:left="2736" w:hanging="936"/>
      </w:pPr>
      <w:rPr>
        <w:rFonts w:cs="Times New Roman"/>
      </w:rPr>
    </w:lvl>
    <w:lvl w:ilvl="6">
      <w:start w:val="1"/>
      <w:numFmt w:val="decimal"/>
      <w:lvlText w:val="%1.%2.%3.%4.%5.%6.%7."/>
      <w:lvlJc w:val="left"/>
      <w:pPr>
        <w:tabs>
          <w:tab w:val="num" w:pos="3600"/>
        </w:tabs>
        <w:ind w:left="3240" w:hanging="1080"/>
      </w:pPr>
      <w:rPr>
        <w:rFonts w:cs="Times New Roman"/>
      </w:rPr>
    </w:lvl>
    <w:lvl w:ilvl="7">
      <w:start w:val="1"/>
      <w:numFmt w:val="decimal"/>
      <w:lvlText w:val="%1.%2.%3.%4.%5.%6.%7.%8."/>
      <w:lvlJc w:val="left"/>
      <w:pPr>
        <w:tabs>
          <w:tab w:val="num" w:pos="4320"/>
        </w:tabs>
        <w:ind w:left="3744" w:hanging="1224"/>
      </w:pPr>
      <w:rPr>
        <w:rFonts w:cs="Times New Roman"/>
      </w:rPr>
    </w:lvl>
    <w:lvl w:ilvl="8">
      <w:start w:val="1"/>
      <w:numFmt w:val="decimal"/>
      <w:lvlText w:val="%1.%2.%3.%4.%5.%6.%7.%8.%9."/>
      <w:lvlJc w:val="left"/>
      <w:pPr>
        <w:tabs>
          <w:tab w:val="num" w:pos="5040"/>
        </w:tabs>
        <w:ind w:left="4320" w:hanging="1440"/>
      </w:pPr>
      <w:rPr>
        <w:rFonts w:cs="Times New Roman"/>
      </w:rPr>
    </w:lvl>
  </w:abstractNum>
  <w:abstractNum w:abstractNumId="6" w15:restartNumberingAfterBreak="0">
    <w:nsid w:val="04125276"/>
    <w:multiLevelType w:val="hybridMultilevel"/>
    <w:tmpl w:val="6602CB8C"/>
    <w:lvl w:ilvl="0" w:tplc="E438CC4C">
      <w:start w:val="1"/>
      <w:numFmt w:val="decimal"/>
      <w:pStyle w:val="Documents"/>
      <w:lvlText w:val="[%1]"/>
      <w:lvlJc w:val="left"/>
      <w:pPr>
        <w:ind w:left="1800" w:hanging="360"/>
      </w:pPr>
      <w:rPr>
        <w:rFonts w:hint="default"/>
      </w:rPr>
    </w:lvl>
    <w:lvl w:ilvl="1" w:tplc="221A8C08" w:tentative="1">
      <w:start w:val="1"/>
      <w:numFmt w:val="lowerLetter"/>
      <w:lvlText w:val="%2."/>
      <w:lvlJc w:val="left"/>
      <w:pPr>
        <w:ind w:left="2520" w:hanging="360"/>
      </w:pPr>
    </w:lvl>
    <w:lvl w:ilvl="2" w:tplc="76B8DD06" w:tentative="1">
      <w:start w:val="1"/>
      <w:numFmt w:val="lowerRoman"/>
      <w:lvlText w:val="%3."/>
      <w:lvlJc w:val="right"/>
      <w:pPr>
        <w:ind w:left="3240" w:hanging="180"/>
      </w:pPr>
    </w:lvl>
    <w:lvl w:ilvl="3" w:tplc="E2F0D306" w:tentative="1">
      <w:start w:val="1"/>
      <w:numFmt w:val="decimal"/>
      <w:lvlText w:val="%4."/>
      <w:lvlJc w:val="left"/>
      <w:pPr>
        <w:ind w:left="3960" w:hanging="360"/>
      </w:pPr>
    </w:lvl>
    <w:lvl w:ilvl="4" w:tplc="14AEBDA0" w:tentative="1">
      <w:start w:val="1"/>
      <w:numFmt w:val="lowerLetter"/>
      <w:lvlText w:val="%5."/>
      <w:lvlJc w:val="left"/>
      <w:pPr>
        <w:ind w:left="4680" w:hanging="360"/>
      </w:pPr>
    </w:lvl>
    <w:lvl w:ilvl="5" w:tplc="1CCC270E" w:tentative="1">
      <w:start w:val="1"/>
      <w:numFmt w:val="lowerRoman"/>
      <w:lvlText w:val="%6."/>
      <w:lvlJc w:val="right"/>
      <w:pPr>
        <w:ind w:left="5400" w:hanging="180"/>
      </w:pPr>
    </w:lvl>
    <w:lvl w:ilvl="6" w:tplc="A71C48F4" w:tentative="1">
      <w:start w:val="1"/>
      <w:numFmt w:val="decimal"/>
      <w:lvlText w:val="%7."/>
      <w:lvlJc w:val="left"/>
      <w:pPr>
        <w:ind w:left="6120" w:hanging="360"/>
      </w:pPr>
    </w:lvl>
    <w:lvl w:ilvl="7" w:tplc="3642D042" w:tentative="1">
      <w:start w:val="1"/>
      <w:numFmt w:val="lowerLetter"/>
      <w:lvlText w:val="%8."/>
      <w:lvlJc w:val="left"/>
      <w:pPr>
        <w:ind w:left="6840" w:hanging="360"/>
      </w:pPr>
    </w:lvl>
    <w:lvl w:ilvl="8" w:tplc="FB38260A" w:tentative="1">
      <w:start w:val="1"/>
      <w:numFmt w:val="lowerRoman"/>
      <w:lvlText w:val="%9."/>
      <w:lvlJc w:val="right"/>
      <w:pPr>
        <w:ind w:left="7560" w:hanging="180"/>
      </w:pPr>
    </w:lvl>
  </w:abstractNum>
  <w:abstractNum w:abstractNumId="7" w15:restartNumberingAfterBreak="0">
    <w:nsid w:val="046E1E2D"/>
    <w:multiLevelType w:val="multilevel"/>
    <w:tmpl w:val="8F4027B2"/>
    <w:numStyleLink w:val="Style1"/>
  </w:abstractNum>
  <w:abstractNum w:abstractNumId="8" w15:restartNumberingAfterBreak="0">
    <w:nsid w:val="068D6F38"/>
    <w:multiLevelType w:val="hybridMultilevel"/>
    <w:tmpl w:val="F7CAC722"/>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9" w15:restartNumberingAfterBreak="0">
    <w:nsid w:val="135E2E9F"/>
    <w:multiLevelType w:val="hybridMultilevel"/>
    <w:tmpl w:val="B1405926"/>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10" w15:restartNumberingAfterBreak="0">
    <w:nsid w:val="16C074E9"/>
    <w:multiLevelType w:val="hybridMultilevel"/>
    <w:tmpl w:val="2034DFB6"/>
    <w:lvl w:ilvl="0" w:tplc="D60634B8">
      <w:start w:val="1"/>
      <w:numFmt w:val="bullet"/>
      <w:pStyle w:val="TableListBullet3"/>
      <w:lvlText w:val="-"/>
      <w:lvlJc w:val="left"/>
      <w:pPr>
        <w:tabs>
          <w:tab w:val="num" w:pos="1800"/>
        </w:tabs>
        <w:ind w:left="1800" w:hanging="360"/>
      </w:pPr>
      <w:rPr>
        <w:rFonts w:ascii="Arial" w:hAnsi="Arial" w:hint="default"/>
      </w:rPr>
    </w:lvl>
    <w:lvl w:ilvl="1" w:tplc="04260019" w:tentative="1">
      <w:start w:val="1"/>
      <w:numFmt w:val="bullet"/>
      <w:lvlText w:val="o"/>
      <w:lvlJc w:val="left"/>
      <w:pPr>
        <w:tabs>
          <w:tab w:val="num" w:pos="1440"/>
        </w:tabs>
        <w:ind w:left="1440" w:hanging="360"/>
      </w:pPr>
      <w:rPr>
        <w:rFonts w:ascii="Courier New" w:hAnsi="Courier New" w:hint="default"/>
      </w:rPr>
    </w:lvl>
    <w:lvl w:ilvl="2" w:tplc="0426001B" w:tentative="1">
      <w:start w:val="1"/>
      <w:numFmt w:val="bullet"/>
      <w:lvlText w:val=""/>
      <w:lvlJc w:val="left"/>
      <w:pPr>
        <w:tabs>
          <w:tab w:val="num" w:pos="2160"/>
        </w:tabs>
        <w:ind w:left="2160" w:hanging="360"/>
      </w:pPr>
      <w:rPr>
        <w:rFonts w:ascii="Wingdings" w:hAnsi="Wingdings" w:hint="default"/>
      </w:rPr>
    </w:lvl>
    <w:lvl w:ilvl="3" w:tplc="0426000F" w:tentative="1">
      <w:start w:val="1"/>
      <w:numFmt w:val="bullet"/>
      <w:lvlText w:val=""/>
      <w:lvlJc w:val="left"/>
      <w:pPr>
        <w:tabs>
          <w:tab w:val="num" w:pos="2880"/>
        </w:tabs>
        <w:ind w:left="2880" w:hanging="360"/>
      </w:pPr>
      <w:rPr>
        <w:rFonts w:ascii="Symbol" w:hAnsi="Symbol" w:hint="default"/>
      </w:rPr>
    </w:lvl>
    <w:lvl w:ilvl="4" w:tplc="04260019" w:tentative="1">
      <w:start w:val="1"/>
      <w:numFmt w:val="bullet"/>
      <w:lvlText w:val="o"/>
      <w:lvlJc w:val="left"/>
      <w:pPr>
        <w:tabs>
          <w:tab w:val="num" w:pos="3600"/>
        </w:tabs>
        <w:ind w:left="3600" w:hanging="360"/>
      </w:pPr>
      <w:rPr>
        <w:rFonts w:ascii="Courier New" w:hAnsi="Courier New" w:hint="default"/>
      </w:rPr>
    </w:lvl>
    <w:lvl w:ilvl="5" w:tplc="0426001B" w:tentative="1">
      <w:start w:val="1"/>
      <w:numFmt w:val="bullet"/>
      <w:lvlText w:val=""/>
      <w:lvlJc w:val="left"/>
      <w:pPr>
        <w:tabs>
          <w:tab w:val="num" w:pos="4320"/>
        </w:tabs>
        <w:ind w:left="4320" w:hanging="360"/>
      </w:pPr>
      <w:rPr>
        <w:rFonts w:ascii="Wingdings" w:hAnsi="Wingdings" w:hint="default"/>
      </w:rPr>
    </w:lvl>
    <w:lvl w:ilvl="6" w:tplc="0426000F" w:tentative="1">
      <w:start w:val="1"/>
      <w:numFmt w:val="bullet"/>
      <w:lvlText w:val=""/>
      <w:lvlJc w:val="left"/>
      <w:pPr>
        <w:tabs>
          <w:tab w:val="num" w:pos="5040"/>
        </w:tabs>
        <w:ind w:left="5040" w:hanging="360"/>
      </w:pPr>
      <w:rPr>
        <w:rFonts w:ascii="Symbol" w:hAnsi="Symbol" w:hint="default"/>
      </w:rPr>
    </w:lvl>
    <w:lvl w:ilvl="7" w:tplc="04260019" w:tentative="1">
      <w:start w:val="1"/>
      <w:numFmt w:val="bullet"/>
      <w:lvlText w:val="o"/>
      <w:lvlJc w:val="left"/>
      <w:pPr>
        <w:tabs>
          <w:tab w:val="num" w:pos="5760"/>
        </w:tabs>
        <w:ind w:left="5760" w:hanging="360"/>
      </w:pPr>
      <w:rPr>
        <w:rFonts w:ascii="Courier New" w:hAnsi="Courier New" w:hint="default"/>
      </w:rPr>
    </w:lvl>
    <w:lvl w:ilvl="8" w:tplc="0426001B"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1B65173B"/>
    <w:multiLevelType w:val="hybridMultilevel"/>
    <w:tmpl w:val="EEE67462"/>
    <w:lvl w:ilvl="0" w:tplc="33082E70">
      <w:start w:val="1"/>
      <w:numFmt w:val="decimal"/>
      <w:pStyle w:val="Apaknumercija"/>
      <w:lvlText w:val=".%1"/>
      <w:lvlJc w:val="left"/>
      <w:pPr>
        <w:ind w:left="720" w:hanging="360"/>
      </w:pPr>
      <w:rPr>
        <w:rFonts w:hint="default"/>
      </w:rPr>
    </w:lvl>
    <w:lvl w:ilvl="1" w:tplc="CC0CA778" w:tentative="1">
      <w:start w:val="1"/>
      <w:numFmt w:val="lowerLetter"/>
      <w:lvlText w:val="%2."/>
      <w:lvlJc w:val="left"/>
      <w:pPr>
        <w:ind w:left="1440" w:hanging="360"/>
      </w:pPr>
    </w:lvl>
    <w:lvl w:ilvl="2" w:tplc="4F340AD6" w:tentative="1">
      <w:start w:val="1"/>
      <w:numFmt w:val="lowerRoman"/>
      <w:lvlText w:val="%3."/>
      <w:lvlJc w:val="right"/>
      <w:pPr>
        <w:ind w:left="2160" w:hanging="180"/>
      </w:pPr>
    </w:lvl>
    <w:lvl w:ilvl="3" w:tplc="23108F44" w:tentative="1">
      <w:start w:val="1"/>
      <w:numFmt w:val="decimal"/>
      <w:lvlText w:val="%4."/>
      <w:lvlJc w:val="left"/>
      <w:pPr>
        <w:ind w:left="2880" w:hanging="360"/>
      </w:pPr>
    </w:lvl>
    <w:lvl w:ilvl="4" w:tplc="985C98B4" w:tentative="1">
      <w:start w:val="1"/>
      <w:numFmt w:val="lowerLetter"/>
      <w:lvlText w:val="%5."/>
      <w:lvlJc w:val="left"/>
      <w:pPr>
        <w:ind w:left="3600" w:hanging="360"/>
      </w:pPr>
    </w:lvl>
    <w:lvl w:ilvl="5" w:tplc="AB2A1804" w:tentative="1">
      <w:start w:val="1"/>
      <w:numFmt w:val="lowerRoman"/>
      <w:lvlText w:val="%6."/>
      <w:lvlJc w:val="right"/>
      <w:pPr>
        <w:ind w:left="4320" w:hanging="180"/>
      </w:pPr>
    </w:lvl>
    <w:lvl w:ilvl="6" w:tplc="B58E93BE" w:tentative="1">
      <w:start w:val="1"/>
      <w:numFmt w:val="decimal"/>
      <w:lvlText w:val="%7."/>
      <w:lvlJc w:val="left"/>
      <w:pPr>
        <w:ind w:left="5040" w:hanging="360"/>
      </w:pPr>
    </w:lvl>
    <w:lvl w:ilvl="7" w:tplc="65D621C8" w:tentative="1">
      <w:start w:val="1"/>
      <w:numFmt w:val="lowerLetter"/>
      <w:lvlText w:val="%8."/>
      <w:lvlJc w:val="left"/>
      <w:pPr>
        <w:ind w:left="5760" w:hanging="360"/>
      </w:pPr>
    </w:lvl>
    <w:lvl w:ilvl="8" w:tplc="810AD43C" w:tentative="1">
      <w:start w:val="1"/>
      <w:numFmt w:val="lowerRoman"/>
      <w:lvlText w:val="%9."/>
      <w:lvlJc w:val="right"/>
      <w:pPr>
        <w:ind w:left="6480" w:hanging="180"/>
      </w:pPr>
    </w:lvl>
  </w:abstractNum>
  <w:abstractNum w:abstractNumId="12" w15:restartNumberingAfterBreak="0">
    <w:nsid w:val="1D8E160E"/>
    <w:multiLevelType w:val="multilevel"/>
    <w:tmpl w:val="8F4027B2"/>
    <w:styleLink w:val="Style1"/>
    <w:lvl w:ilvl="0">
      <w:start w:val="1"/>
      <w:numFmt w:val="decimal"/>
      <w:pStyle w:val="ListNumber5"/>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0E53672"/>
    <w:multiLevelType w:val="multilevel"/>
    <w:tmpl w:val="63D2FBD0"/>
    <w:numStyleLink w:val="ISBullets"/>
  </w:abstractNum>
  <w:abstractNum w:abstractNumId="14" w15:restartNumberingAfterBreak="0">
    <w:nsid w:val="215A276E"/>
    <w:multiLevelType w:val="hybridMultilevel"/>
    <w:tmpl w:val="C04A8F20"/>
    <w:lvl w:ilvl="0" w:tplc="04260001">
      <w:start w:val="1"/>
      <w:numFmt w:val="bullet"/>
      <w:lvlText w:val=""/>
      <w:lvlJc w:val="left"/>
      <w:pPr>
        <w:ind w:left="720" w:hanging="360"/>
      </w:pPr>
      <w:rPr>
        <w:rFonts w:ascii="Symbol" w:hAnsi="Symbol" w:hint="default"/>
      </w:rPr>
    </w:lvl>
    <w:lvl w:ilvl="1" w:tplc="04260003">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15" w15:restartNumberingAfterBreak="0">
    <w:nsid w:val="217963E1"/>
    <w:multiLevelType w:val="hybridMultilevel"/>
    <w:tmpl w:val="E4F66AE6"/>
    <w:lvl w:ilvl="0" w:tplc="04090003">
      <w:start w:val="1"/>
      <w:numFmt w:val="bullet"/>
      <w:pStyle w:val="TableList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23EA0281"/>
    <w:multiLevelType w:val="hybridMultilevel"/>
    <w:tmpl w:val="8C4005E4"/>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17" w15:restartNumberingAfterBreak="0">
    <w:nsid w:val="24521910"/>
    <w:multiLevelType w:val="hybridMultilevel"/>
    <w:tmpl w:val="4606E356"/>
    <w:lvl w:ilvl="0" w:tplc="04260001">
      <w:start w:val="1"/>
      <w:numFmt w:val="bullet"/>
      <w:lvlText w:val=""/>
      <w:lvlJc w:val="left"/>
      <w:pPr>
        <w:ind w:left="720" w:hanging="360"/>
      </w:pPr>
      <w:rPr>
        <w:rFonts w:ascii="Symbol" w:hAnsi="Symbol" w:hint="default"/>
      </w:rPr>
    </w:lvl>
    <w:lvl w:ilvl="1" w:tplc="04260003">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18" w15:restartNumberingAfterBreak="0">
    <w:nsid w:val="26B93F3A"/>
    <w:multiLevelType w:val="hybridMultilevel"/>
    <w:tmpl w:val="8DA2E154"/>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19" w15:restartNumberingAfterBreak="0">
    <w:nsid w:val="28225A49"/>
    <w:multiLevelType w:val="multilevel"/>
    <w:tmpl w:val="40DCC96A"/>
    <w:styleLink w:val="HeadingStyle"/>
    <w:lvl w:ilvl="0">
      <w:start w:val="1"/>
      <w:numFmt w:val="decimal"/>
      <w:pStyle w:val="Heading1"/>
      <w:lvlText w:val="%1"/>
      <w:lvlJc w:val="left"/>
      <w:pPr>
        <w:ind w:left="0" w:firstLine="0"/>
      </w:pPr>
      <w:rPr>
        <w:rFonts w:ascii="Arial" w:hAnsi="Arial" w:hint="default"/>
        <w:b/>
        <w:sz w:val="30"/>
      </w:rPr>
    </w:lvl>
    <w:lvl w:ilvl="1">
      <w:start w:val="1"/>
      <w:numFmt w:val="decimal"/>
      <w:pStyle w:val="Heading2"/>
      <w:lvlText w:val="%1.%2"/>
      <w:lvlJc w:val="left"/>
      <w:pPr>
        <w:tabs>
          <w:tab w:val="num" w:pos="0"/>
        </w:tabs>
        <w:ind w:left="0" w:firstLine="0"/>
      </w:pPr>
      <w:rPr>
        <w:rFonts w:ascii="Arial" w:hAnsi="Arial" w:hint="default"/>
        <w:b/>
        <w:sz w:val="30"/>
      </w:rPr>
    </w:lvl>
    <w:lvl w:ilvl="2">
      <w:start w:val="1"/>
      <w:numFmt w:val="decimal"/>
      <w:pStyle w:val="Heading3"/>
      <w:lvlText w:val="%1.%2.%3"/>
      <w:lvlJc w:val="left"/>
      <w:pPr>
        <w:tabs>
          <w:tab w:val="num" w:pos="-31680"/>
        </w:tabs>
        <w:ind w:left="567" w:firstLine="0"/>
      </w:pPr>
      <w:rPr>
        <w:rFonts w:ascii="Arial" w:hAnsi="Arial" w:hint="default"/>
        <w:sz w:val="28"/>
      </w:rPr>
    </w:lvl>
    <w:lvl w:ilvl="3">
      <w:start w:val="1"/>
      <w:numFmt w:val="decimal"/>
      <w:pStyle w:val="Heading4"/>
      <w:lvlText w:val="%1.%2.%3.%4"/>
      <w:lvlJc w:val="left"/>
      <w:pPr>
        <w:tabs>
          <w:tab w:val="num" w:pos="-31680"/>
        </w:tabs>
        <w:ind w:left="851" w:firstLine="0"/>
      </w:pPr>
      <w:rPr>
        <w:rFonts w:ascii="Arial" w:hAnsi="Arial" w:hint="default"/>
        <w:sz w:val="28"/>
      </w:rPr>
    </w:lvl>
    <w:lvl w:ilvl="4">
      <w:start w:val="1"/>
      <w:numFmt w:val="decimal"/>
      <w:pStyle w:val="Heading5"/>
      <w:lvlText w:val="%1.%2.%3.%4.%5"/>
      <w:lvlJc w:val="left"/>
      <w:pPr>
        <w:tabs>
          <w:tab w:val="num" w:pos="-31680"/>
        </w:tabs>
        <w:ind w:left="284" w:firstLine="0"/>
      </w:pPr>
      <w:rPr>
        <w:rFonts w:ascii="Arial" w:hAnsi="Arial" w:hint="default"/>
        <w:sz w:val="24"/>
      </w:rPr>
    </w:lvl>
    <w:lvl w:ilvl="5">
      <w:start w:val="1"/>
      <w:numFmt w:val="lowerRoman"/>
      <w:lvlText w:val="(%6)"/>
      <w:lvlJc w:val="left"/>
      <w:pPr>
        <w:ind w:left="18020" w:hanging="360"/>
      </w:pPr>
      <w:rPr>
        <w:rFonts w:hint="default"/>
      </w:rPr>
    </w:lvl>
    <w:lvl w:ilvl="6">
      <w:start w:val="1"/>
      <w:numFmt w:val="decimal"/>
      <w:lvlText w:val="%7."/>
      <w:lvlJc w:val="left"/>
      <w:pPr>
        <w:ind w:left="18380" w:hanging="360"/>
      </w:pPr>
      <w:rPr>
        <w:rFonts w:hint="default"/>
      </w:rPr>
    </w:lvl>
    <w:lvl w:ilvl="7">
      <w:start w:val="1"/>
      <w:numFmt w:val="lowerLetter"/>
      <w:lvlText w:val="%8."/>
      <w:lvlJc w:val="left"/>
      <w:pPr>
        <w:ind w:left="18740" w:hanging="360"/>
      </w:pPr>
      <w:rPr>
        <w:rFonts w:hint="default"/>
      </w:rPr>
    </w:lvl>
    <w:lvl w:ilvl="8">
      <w:start w:val="1"/>
      <w:numFmt w:val="lowerRoman"/>
      <w:lvlText w:val="%9."/>
      <w:lvlJc w:val="left"/>
      <w:pPr>
        <w:ind w:left="19100" w:hanging="360"/>
      </w:pPr>
      <w:rPr>
        <w:rFonts w:hint="default"/>
      </w:rPr>
    </w:lvl>
  </w:abstractNum>
  <w:abstractNum w:abstractNumId="20" w15:restartNumberingAfterBreak="0">
    <w:nsid w:val="2D5A047E"/>
    <w:multiLevelType w:val="hybridMultilevel"/>
    <w:tmpl w:val="B7D4E500"/>
    <w:lvl w:ilvl="0" w:tplc="04260001">
      <w:start w:val="1"/>
      <w:numFmt w:val="decimal"/>
      <w:pStyle w:val="ListBullet3"/>
      <w:lvlText w:val="%1."/>
      <w:lvlJc w:val="left"/>
      <w:pPr>
        <w:ind w:left="720" w:hanging="360"/>
      </w:pPr>
    </w:lvl>
    <w:lvl w:ilvl="1" w:tplc="04260003" w:tentative="1">
      <w:start w:val="1"/>
      <w:numFmt w:val="lowerLetter"/>
      <w:lvlText w:val="%2."/>
      <w:lvlJc w:val="left"/>
      <w:pPr>
        <w:ind w:left="1440" w:hanging="360"/>
      </w:pPr>
    </w:lvl>
    <w:lvl w:ilvl="2" w:tplc="04260005" w:tentative="1">
      <w:start w:val="1"/>
      <w:numFmt w:val="lowerRoman"/>
      <w:lvlText w:val="%3."/>
      <w:lvlJc w:val="right"/>
      <w:pPr>
        <w:ind w:left="2160" w:hanging="180"/>
      </w:pPr>
    </w:lvl>
    <w:lvl w:ilvl="3" w:tplc="04260001" w:tentative="1">
      <w:start w:val="1"/>
      <w:numFmt w:val="decimal"/>
      <w:lvlText w:val="%4."/>
      <w:lvlJc w:val="left"/>
      <w:pPr>
        <w:ind w:left="2880" w:hanging="360"/>
      </w:pPr>
    </w:lvl>
    <w:lvl w:ilvl="4" w:tplc="04260003" w:tentative="1">
      <w:start w:val="1"/>
      <w:numFmt w:val="lowerLetter"/>
      <w:lvlText w:val="%5."/>
      <w:lvlJc w:val="left"/>
      <w:pPr>
        <w:ind w:left="3600" w:hanging="360"/>
      </w:pPr>
    </w:lvl>
    <w:lvl w:ilvl="5" w:tplc="04260005" w:tentative="1">
      <w:start w:val="1"/>
      <w:numFmt w:val="lowerRoman"/>
      <w:lvlText w:val="%6."/>
      <w:lvlJc w:val="right"/>
      <w:pPr>
        <w:ind w:left="4320" w:hanging="180"/>
      </w:pPr>
    </w:lvl>
    <w:lvl w:ilvl="6" w:tplc="04260001" w:tentative="1">
      <w:start w:val="1"/>
      <w:numFmt w:val="decimal"/>
      <w:lvlText w:val="%7."/>
      <w:lvlJc w:val="left"/>
      <w:pPr>
        <w:ind w:left="5040" w:hanging="360"/>
      </w:pPr>
    </w:lvl>
    <w:lvl w:ilvl="7" w:tplc="04260003" w:tentative="1">
      <w:start w:val="1"/>
      <w:numFmt w:val="lowerLetter"/>
      <w:lvlText w:val="%8."/>
      <w:lvlJc w:val="left"/>
      <w:pPr>
        <w:ind w:left="5760" w:hanging="360"/>
      </w:pPr>
    </w:lvl>
    <w:lvl w:ilvl="8" w:tplc="04260005" w:tentative="1">
      <w:start w:val="1"/>
      <w:numFmt w:val="lowerRoman"/>
      <w:lvlText w:val="%9."/>
      <w:lvlJc w:val="right"/>
      <w:pPr>
        <w:ind w:left="6480" w:hanging="180"/>
      </w:pPr>
    </w:lvl>
  </w:abstractNum>
  <w:abstractNum w:abstractNumId="21" w15:restartNumberingAfterBreak="0">
    <w:nsid w:val="2DB36AF3"/>
    <w:multiLevelType w:val="hybridMultilevel"/>
    <w:tmpl w:val="4E882302"/>
    <w:lvl w:ilvl="0" w:tplc="04260001">
      <w:start w:val="1"/>
      <w:numFmt w:val="decimal"/>
      <w:pStyle w:val="Atsauce"/>
      <w:lvlText w:val="[%1]"/>
      <w:lvlJc w:val="left"/>
      <w:pPr>
        <w:tabs>
          <w:tab w:val="num" w:pos="851"/>
        </w:tabs>
        <w:ind w:left="851" w:hanging="494"/>
      </w:pPr>
      <w:rPr>
        <w:rFonts w:cs="Times New Roman" w:hint="default"/>
      </w:rPr>
    </w:lvl>
    <w:lvl w:ilvl="1" w:tplc="04260003" w:tentative="1">
      <w:start w:val="1"/>
      <w:numFmt w:val="lowerLetter"/>
      <w:lvlText w:val="%2."/>
      <w:lvlJc w:val="left"/>
      <w:pPr>
        <w:tabs>
          <w:tab w:val="num" w:pos="1440"/>
        </w:tabs>
        <w:ind w:left="1440" w:hanging="360"/>
      </w:pPr>
      <w:rPr>
        <w:rFonts w:cs="Times New Roman"/>
      </w:rPr>
    </w:lvl>
    <w:lvl w:ilvl="2" w:tplc="04260005" w:tentative="1">
      <w:start w:val="1"/>
      <w:numFmt w:val="lowerRoman"/>
      <w:lvlText w:val="%3."/>
      <w:lvlJc w:val="right"/>
      <w:pPr>
        <w:tabs>
          <w:tab w:val="num" w:pos="2160"/>
        </w:tabs>
        <w:ind w:left="2160" w:hanging="180"/>
      </w:pPr>
      <w:rPr>
        <w:rFonts w:cs="Times New Roman"/>
      </w:rPr>
    </w:lvl>
    <w:lvl w:ilvl="3" w:tplc="04260001" w:tentative="1">
      <w:start w:val="1"/>
      <w:numFmt w:val="decimal"/>
      <w:lvlText w:val="%4."/>
      <w:lvlJc w:val="left"/>
      <w:pPr>
        <w:tabs>
          <w:tab w:val="num" w:pos="2880"/>
        </w:tabs>
        <w:ind w:left="2880" w:hanging="360"/>
      </w:pPr>
      <w:rPr>
        <w:rFonts w:cs="Times New Roman"/>
      </w:rPr>
    </w:lvl>
    <w:lvl w:ilvl="4" w:tplc="04260003" w:tentative="1">
      <w:start w:val="1"/>
      <w:numFmt w:val="lowerLetter"/>
      <w:lvlText w:val="%5."/>
      <w:lvlJc w:val="left"/>
      <w:pPr>
        <w:tabs>
          <w:tab w:val="num" w:pos="3600"/>
        </w:tabs>
        <w:ind w:left="3600" w:hanging="360"/>
      </w:pPr>
      <w:rPr>
        <w:rFonts w:cs="Times New Roman"/>
      </w:rPr>
    </w:lvl>
    <w:lvl w:ilvl="5" w:tplc="04260005" w:tentative="1">
      <w:start w:val="1"/>
      <w:numFmt w:val="lowerRoman"/>
      <w:lvlText w:val="%6."/>
      <w:lvlJc w:val="right"/>
      <w:pPr>
        <w:tabs>
          <w:tab w:val="num" w:pos="4320"/>
        </w:tabs>
        <w:ind w:left="4320" w:hanging="180"/>
      </w:pPr>
      <w:rPr>
        <w:rFonts w:cs="Times New Roman"/>
      </w:rPr>
    </w:lvl>
    <w:lvl w:ilvl="6" w:tplc="04260001" w:tentative="1">
      <w:start w:val="1"/>
      <w:numFmt w:val="decimal"/>
      <w:lvlText w:val="%7."/>
      <w:lvlJc w:val="left"/>
      <w:pPr>
        <w:tabs>
          <w:tab w:val="num" w:pos="5040"/>
        </w:tabs>
        <w:ind w:left="5040" w:hanging="360"/>
      </w:pPr>
      <w:rPr>
        <w:rFonts w:cs="Times New Roman"/>
      </w:rPr>
    </w:lvl>
    <w:lvl w:ilvl="7" w:tplc="04260003" w:tentative="1">
      <w:start w:val="1"/>
      <w:numFmt w:val="lowerLetter"/>
      <w:lvlText w:val="%8."/>
      <w:lvlJc w:val="left"/>
      <w:pPr>
        <w:tabs>
          <w:tab w:val="num" w:pos="5760"/>
        </w:tabs>
        <w:ind w:left="5760" w:hanging="360"/>
      </w:pPr>
      <w:rPr>
        <w:rFonts w:cs="Times New Roman"/>
      </w:rPr>
    </w:lvl>
    <w:lvl w:ilvl="8" w:tplc="04260005" w:tentative="1">
      <w:start w:val="1"/>
      <w:numFmt w:val="lowerRoman"/>
      <w:lvlText w:val="%9."/>
      <w:lvlJc w:val="right"/>
      <w:pPr>
        <w:tabs>
          <w:tab w:val="num" w:pos="6480"/>
        </w:tabs>
        <w:ind w:left="6480" w:hanging="180"/>
      </w:pPr>
      <w:rPr>
        <w:rFonts w:cs="Times New Roman"/>
      </w:rPr>
    </w:lvl>
  </w:abstractNum>
  <w:abstractNum w:abstractNumId="22" w15:restartNumberingAfterBreak="0">
    <w:nsid w:val="2DEF5E31"/>
    <w:multiLevelType w:val="multilevel"/>
    <w:tmpl w:val="6FEAD4C8"/>
    <w:lvl w:ilvl="0">
      <w:start w:val="1"/>
      <w:numFmt w:val="bullet"/>
      <w:pStyle w:val="Tablebullets"/>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303925EE"/>
    <w:multiLevelType w:val="hybridMultilevel"/>
    <w:tmpl w:val="D4EAAB34"/>
    <w:lvl w:ilvl="0" w:tplc="FA1A816A">
      <w:start w:val="1"/>
      <w:numFmt w:val="bullet"/>
      <w:pStyle w:val="ListParagraph2"/>
      <w:lvlText w:val="o"/>
      <w:lvlJc w:val="left"/>
      <w:pPr>
        <w:ind w:left="1797" w:hanging="360"/>
      </w:pPr>
      <w:rPr>
        <w:rFonts w:ascii="Courier New" w:hAnsi="Courier New" w:cs="Courier New" w:hint="default"/>
      </w:rPr>
    </w:lvl>
    <w:lvl w:ilvl="1" w:tplc="2FA2AE36">
      <w:start w:val="1"/>
      <w:numFmt w:val="bullet"/>
      <w:lvlText w:val="o"/>
      <w:lvlJc w:val="left"/>
      <w:pPr>
        <w:ind w:left="2517" w:hanging="360"/>
      </w:pPr>
      <w:rPr>
        <w:rFonts w:ascii="Courier New" w:hAnsi="Courier New" w:cs="Courier New" w:hint="default"/>
      </w:rPr>
    </w:lvl>
    <w:lvl w:ilvl="2" w:tplc="F418E084">
      <w:start w:val="1"/>
      <w:numFmt w:val="bullet"/>
      <w:lvlText w:val=""/>
      <w:lvlJc w:val="left"/>
      <w:pPr>
        <w:ind w:left="3237" w:hanging="360"/>
      </w:pPr>
      <w:rPr>
        <w:rFonts w:ascii="Wingdings" w:hAnsi="Wingdings" w:hint="default"/>
      </w:rPr>
    </w:lvl>
    <w:lvl w:ilvl="3" w:tplc="DED298BC" w:tentative="1">
      <w:start w:val="1"/>
      <w:numFmt w:val="bullet"/>
      <w:lvlText w:val=""/>
      <w:lvlJc w:val="left"/>
      <w:pPr>
        <w:ind w:left="3957" w:hanging="360"/>
      </w:pPr>
      <w:rPr>
        <w:rFonts w:ascii="Symbol" w:hAnsi="Symbol" w:hint="default"/>
      </w:rPr>
    </w:lvl>
    <w:lvl w:ilvl="4" w:tplc="F80EB3D6" w:tentative="1">
      <w:start w:val="1"/>
      <w:numFmt w:val="bullet"/>
      <w:lvlText w:val="o"/>
      <w:lvlJc w:val="left"/>
      <w:pPr>
        <w:ind w:left="4677" w:hanging="360"/>
      </w:pPr>
      <w:rPr>
        <w:rFonts w:ascii="Courier New" w:hAnsi="Courier New" w:cs="Courier New" w:hint="default"/>
      </w:rPr>
    </w:lvl>
    <w:lvl w:ilvl="5" w:tplc="CDEED754" w:tentative="1">
      <w:start w:val="1"/>
      <w:numFmt w:val="bullet"/>
      <w:lvlText w:val=""/>
      <w:lvlJc w:val="left"/>
      <w:pPr>
        <w:ind w:left="5397" w:hanging="360"/>
      </w:pPr>
      <w:rPr>
        <w:rFonts w:ascii="Wingdings" w:hAnsi="Wingdings" w:hint="default"/>
      </w:rPr>
    </w:lvl>
    <w:lvl w:ilvl="6" w:tplc="5C0E0B6C" w:tentative="1">
      <w:start w:val="1"/>
      <w:numFmt w:val="bullet"/>
      <w:lvlText w:val=""/>
      <w:lvlJc w:val="left"/>
      <w:pPr>
        <w:ind w:left="6117" w:hanging="360"/>
      </w:pPr>
      <w:rPr>
        <w:rFonts w:ascii="Symbol" w:hAnsi="Symbol" w:hint="default"/>
      </w:rPr>
    </w:lvl>
    <w:lvl w:ilvl="7" w:tplc="A38CB24A" w:tentative="1">
      <w:start w:val="1"/>
      <w:numFmt w:val="bullet"/>
      <w:lvlText w:val="o"/>
      <w:lvlJc w:val="left"/>
      <w:pPr>
        <w:ind w:left="6837" w:hanging="360"/>
      </w:pPr>
      <w:rPr>
        <w:rFonts w:ascii="Courier New" w:hAnsi="Courier New" w:cs="Courier New" w:hint="default"/>
      </w:rPr>
    </w:lvl>
    <w:lvl w:ilvl="8" w:tplc="59C42578" w:tentative="1">
      <w:start w:val="1"/>
      <w:numFmt w:val="bullet"/>
      <w:lvlText w:val=""/>
      <w:lvlJc w:val="left"/>
      <w:pPr>
        <w:ind w:left="7557" w:hanging="360"/>
      </w:pPr>
      <w:rPr>
        <w:rFonts w:ascii="Wingdings" w:hAnsi="Wingdings" w:hint="default"/>
      </w:rPr>
    </w:lvl>
  </w:abstractNum>
  <w:abstractNum w:abstractNumId="24" w15:restartNumberingAfterBreak="0">
    <w:nsid w:val="365E6C25"/>
    <w:multiLevelType w:val="hybridMultilevel"/>
    <w:tmpl w:val="364C869A"/>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25" w15:restartNumberingAfterBreak="0">
    <w:nsid w:val="3A9C3777"/>
    <w:multiLevelType w:val="hybridMultilevel"/>
    <w:tmpl w:val="445019A4"/>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26" w15:restartNumberingAfterBreak="0">
    <w:nsid w:val="3E784766"/>
    <w:multiLevelType w:val="hybridMultilevel"/>
    <w:tmpl w:val="D3D4FE08"/>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27" w15:restartNumberingAfterBreak="0">
    <w:nsid w:val="49F15446"/>
    <w:multiLevelType w:val="hybridMultilevel"/>
    <w:tmpl w:val="B3EE547A"/>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28" w15:restartNumberingAfterBreak="0">
    <w:nsid w:val="4ADF1E86"/>
    <w:multiLevelType w:val="multilevel"/>
    <w:tmpl w:val="7856E4C6"/>
    <w:styleLink w:val="Headings"/>
    <w:lvl w:ilvl="0">
      <w:start w:val="1"/>
      <w:numFmt w:val="decimal"/>
      <w:pStyle w:val="ListBullet4"/>
      <w:lvlText w:val="%1"/>
      <w:lvlJc w:val="left"/>
      <w:pPr>
        <w:tabs>
          <w:tab w:val="num" w:pos="-31680"/>
        </w:tabs>
        <w:ind w:left="567" w:firstLine="0"/>
      </w:pPr>
      <w:rPr>
        <w:rFonts w:ascii="Arial" w:hAnsi="Arial" w:hint="default"/>
        <w:b/>
        <w:sz w:val="32"/>
      </w:rPr>
    </w:lvl>
    <w:lvl w:ilvl="1">
      <w:start w:val="1"/>
      <w:numFmt w:val="decimal"/>
      <w:lvlText w:val="%1.%2"/>
      <w:lvlJc w:val="left"/>
      <w:pPr>
        <w:tabs>
          <w:tab w:val="num" w:pos="567"/>
        </w:tabs>
        <w:ind w:left="567" w:firstLine="0"/>
      </w:pPr>
      <w:rPr>
        <w:rFonts w:ascii="Arial" w:hAnsi="Arial" w:hint="default"/>
        <w:sz w:val="32"/>
      </w:rPr>
    </w:lvl>
    <w:lvl w:ilvl="2">
      <w:start w:val="1"/>
      <w:numFmt w:val="decimal"/>
      <w:lvlText w:val="%1.%2.%3"/>
      <w:lvlJc w:val="left"/>
      <w:pPr>
        <w:tabs>
          <w:tab w:val="num" w:pos="851"/>
        </w:tabs>
        <w:ind w:left="851" w:firstLine="0"/>
      </w:pPr>
      <w:rPr>
        <w:rFonts w:ascii="Arial" w:hAnsi="Arial" w:hint="default"/>
        <w:sz w:val="28"/>
      </w:rPr>
    </w:lvl>
    <w:lvl w:ilvl="3">
      <w:start w:val="1"/>
      <w:numFmt w:val="decimal"/>
      <w:lvlText w:val="%1.%2.%3.%4"/>
      <w:lvlJc w:val="left"/>
      <w:pPr>
        <w:tabs>
          <w:tab w:val="num" w:pos="1134"/>
        </w:tabs>
        <w:ind w:left="1134" w:firstLine="0"/>
      </w:pPr>
      <w:rPr>
        <w:rFonts w:ascii="Arial" w:hAnsi="Arial" w:hint="default"/>
        <w:sz w:val="24"/>
      </w:rPr>
    </w:lvl>
    <w:lvl w:ilvl="4">
      <w:start w:val="1"/>
      <w:numFmt w:val="decimal"/>
      <w:lvlText w:val="%1.%2.%3.%4.%5"/>
      <w:lvlJc w:val="left"/>
      <w:pPr>
        <w:ind w:left="851" w:firstLine="0"/>
      </w:pPr>
      <w:rPr>
        <w:rFonts w:ascii="Arial" w:hAnsi="Arial" w:hint="default"/>
        <w:b/>
        <w:sz w:val="24"/>
      </w:rPr>
    </w:lvl>
    <w:lvl w:ilvl="5">
      <w:start w:val="1"/>
      <w:numFmt w:val="lowerRoman"/>
      <w:lvlText w:val="%6."/>
      <w:lvlJc w:val="right"/>
      <w:pPr>
        <w:ind w:left="18360" w:hanging="180"/>
      </w:pPr>
      <w:rPr>
        <w:rFonts w:hint="default"/>
      </w:rPr>
    </w:lvl>
    <w:lvl w:ilvl="6">
      <w:start w:val="1"/>
      <w:numFmt w:val="decimal"/>
      <w:lvlText w:val="%7."/>
      <w:lvlJc w:val="left"/>
      <w:pPr>
        <w:ind w:left="19080" w:hanging="360"/>
      </w:pPr>
      <w:rPr>
        <w:rFonts w:hint="default"/>
      </w:rPr>
    </w:lvl>
    <w:lvl w:ilvl="7">
      <w:start w:val="1"/>
      <w:numFmt w:val="lowerLetter"/>
      <w:lvlText w:val="%8."/>
      <w:lvlJc w:val="left"/>
      <w:pPr>
        <w:ind w:left="19800" w:hanging="360"/>
      </w:pPr>
      <w:rPr>
        <w:rFonts w:hint="default"/>
      </w:rPr>
    </w:lvl>
    <w:lvl w:ilvl="8">
      <w:start w:val="1"/>
      <w:numFmt w:val="lowerRoman"/>
      <w:lvlText w:val="%9."/>
      <w:lvlJc w:val="right"/>
      <w:pPr>
        <w:ind w:left="20520" w:hanging="180"/>
      </w:pPr>
      <w:rPr>
        <w:rFonts w:hint="default"/>
      </w:rPr>
    </w:lvl>
  </w:abstractNum>
  <w:abstractNum w:abstractNumId="29" w15:restartNumberingAfterBreak="0">
    <w:nsid w:val="4B4C77A1"/>
    <w:multiLevelType w:val="hybridMultilevel"/>
    <w:tmpl w:val="64769B4C"/>
    <w:lvl w:ilvl="0" w:tplc="396C5DDE">
      <w:start w:val="2"/>
      <w:numFmt w:val="bullet"/>
      <w:pStyle w:val="TableTextList"/>
      <w:lvlText w:val=""/>
      <w:lvlJc w:val="left"/>
      <w:pPr>
        <w:ind w:left="720" w:hanging="360"/>
      </w:pPr>
      <w:rPr>
        <w:rFonts w:ascii="Symbol" w:eastAsia="Calibri" w:hAnsi="Symbol" w:cs="Times New Roman" w:hint="default"/>
      </w:rPr>
    </w:lvl>
    <w:lvl w:ilvl="1" w:tplc="AC049954">
      <w:start w:val="1"/>
      <w:numFmt w:val="bullet"/>
      <w:lvlText w:val="o"/>
      <w:lvlJc w:val="left"/>
      <w:pPr>
        <w:ind w:left="1440" w:hanging="360"/>
      </w:pPr>
      <w:rPr>
        <w:rFonts w:ascii="Courier New" w:hAnsi="Courier New" w:cs="Courier New" w:hint="default"/>
      </w:rPr>
    </w:lvl>
    <w:lvl w:ilvl="2" w:tplc="90023578" w:tentative="1">
      <w:start w:val="1"/>
      <w:numFmt w:val="bullet"/>
      <w:lvlText w:val=""/>
      <w:lvlJc w:val="left"/>
      <w:pPr>
        <w:ind w:left="2160" w:hanging="360"/>
      </w:pPr>
      <w:rPr>
        <w:rFonts w:ascii="Wingdings" w:hAnsi="Wingdings" w:hint="default"/>
      </w:rPr>
    </w:lvl>
    <w:lvl w:ilvl="3" w:tplc="C3E8273C" w:tentative="1">
      <w:start w:val="1"/>
      <w:numFmt w:val="bullet"/>
      <w:lvlText w:val=""/>
      <w:lvlJc w:val="left"/>
      <w:pPr>
        <w:ind w:left="2880" w:hanging="360"/>
      </w:pPr>
      <w:rPr>
        <w:rFonts w:ascii="Symbol" w:hAnsi="Symbol" w:hint="default"/>
      </w:rPr>
    </w:lvl>
    <w:lvl w:ilvl="4" w:tplc="789EA75C" w:tentative="1">
      <w:start w:val="1"/>
      <w:numFmt w:val="bullet"/>
      <w:lvlText w:val="o"/>
      <w:lvlJc w:val="left"/>
      <w:pPr>
        <w:ind w:left="3600" w:hanging="360"/>
      </w:pPr>
      <w:rPr>
        <w:rFonts w:ascii="Courier New" w:hAnsi="Courier New" w:cs="Courier New" w:hint="default"/>
      </w:rPr>
    </w:lvl>
    <w:lvl w:ilvl="5" w:tplc="E5F0E77E" w:tentative="1">
      <w:start w:val="1"/>
      <w:numFmt w:val="bullet"/>
      <w:lvlText w:val=""/>
      <w:lvlJc w:val="left"/>
      <w:pPr>
        <w:ind w:left="4320" w:hanging="360"/>
      </w:pPr>
      <w:rPr>
        <w:rFonts w:ascii="Wingdings" w:hAnsi="Wingdings" w:hint="default"/>
      </w:rPr>
    </w:lvl>
    <w:lvl w:ilvl="6" w:tplc="5F78E2C0" w:tentative="1">
      <w:start w:val="1"/>
      <w:numFmt w:val="bullet"/>
      <w:lvlText w:val=""/>
      <w:lvlJc w:val="left"/>
      <w:pPr>
        <w:ind w:left="5040" w:hanging="360"/>
      </w:pPr>
      <w:rPr>
        <w:rFonts w:ascii="Symbol" w:hAnsi="Symbol" w:hint="default"/>
      </w:rPr>
    </w:lvl>
    <w:lvl w:ilvl="7" w:tplc="8F1A6638" w:tentative="1">
      <w:start w:val="1"/>
      <w:numFmt w:val="bullet"/>
      <w:lvlText w:val="o"/>
      <w:lvlJc w:val="left"/>
      <w:pPr>
        <w:ind w:left="5760" w:hanging="360"/>
      </w:pPr>
      <w:rPr>
        <w:rFonts w:ascii="Courier New" w:hAnsi="Courier New" w:cs="Courier New" w:hint="default"/>
      </w:rPr>
    </w:lvl>
    <w:lvl w:ilvl="8" w:tplc="E7427E50" w:tentative="1">
      <w:start w:val="1"/>
      <w:numFmt w:val="bullet"/>
      <w:lvlText w:val=""/>
      <w:lvlJc w:val="left"/>
      <w:pPr>
        <w:ind w:left="6480" w:hanging="360"/>
      </w:pPr>
      <w:rPr>
        <w:rFonts w:ascii="Wingdings" w:hAnsi="Wingdings" w:hint="default"/>
      </w:rPr>
    </w:lvl>
  </w:abstractNum>
  <w:abstractNum w:abstractNumId="30" w15:restartNumberingAfterBreak="0">
    <w:nsid w:val="4E6B1714"/>
    <w:multiLevelType w:val="hybridMultilevel"/>
    <w:tmpl w:val="1C52C236"/>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31" w15:restartNumberingAfterBreak="0">
    <w:nsid w:val="4E9206A5"/>
    <w:multiLevelType w:val="hybridMultilevel"/>
    <w:tmpl w:val="55541058"/>
    <w:lvl w:ilvl="0" w:tplc="04260001">
      <w:start w:val="1"/>
      <w:numFmt w:val="bullet"/>
      <w:lvlText w:val=""/>
      <w:lvlJc w:val="left"/>
      <w:pPr>
        <w:ind w:left="720" w:hanging="360"/>
      </w:pPr>
      <w:rPr>
        <w:rFonts w:ascii="Symbol" w:hAnsi="Symbol" w:hint="default"/>
      </w:rPr>
    </w:lvl>
    <w:lvl w:ilvl="1" w:tplc="04260003">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32" w15:restartNumberingAfterBreak="0">
    <w:nsid w:val="562C24BF"/>
    <w:multiLevelType w:val="multilevel"/>
    <w:tmpl w:val="0426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3" w15:restartNumberingAfterBreak="0">
    <w:nsid w:val="56513A65"/>
    <w:multiLevelType w:val="hybridMultilevel"/>
    <w:tmpl w:val="AEFA5C04"/>
    <w:lvl w:ilvl="0" w:tplc="02B2B048">
      <w:start w:val="1"/>
      <w:numFmt w:val="decimal"/>
      <w:pStyle w:val="TableListNumber"/>
      <w:lvlText w:val="%1."/>
      <w:lvlJc w:val="left"/>
      <w:pPr>
        <w:tabs>
          <w:tab w:val="num" w:pos="360"/>
        </w:tabs>
        <w:ind w:left="360" w:hanging="360"/>
      </w:pPr>
      <w:rPr>
        <w:rFonts w:cs="Times New Roman"/>
      </w:rPr>
    </w:lvl>
    <w:lvl w:ilvl="1" w:tplc="4BBE1F7E" w:tentative="1">
      <w:start w:val="1"/>
      <w:numFmt w:val="lowerLetter"/>
      <w:lvlText w:val="%2."/>
      <w:lvlJc w:val="left"/>
      <w:pPr>
        <w:tabs>
          <w:tab w:val="num" w:pos="1440"/>
        </w:tabs>
        <w:ind w:left="1440" w:hanging="360"/>
      </w:pPr>
      <w:rPr>
        <w:rFonts w:cs="Times New Roman"/>
      </w:rPr>
    </w:lvl>
    <w:lvl w:ilvl="2" w:tplc="9F4C96F4" w:tentative="1">
      <w:start w:val="1"/>
      <w:numFmt w:val="lowerRoman"/>
      <w:lvlText w:val="%3."/>
      <w:lvlJc w:val="right"/>
      <w:pPr>
        <w:tabs>
          <w:tab w:val="num" w:pos="2160"/>
        </w:tabs>
        <w:ind w:left="2160" w:hanging="180"/>
      </w:pPr>
      <w:rPr>
        <w:rFonts w:cs="Times New Roman"/>
      </w:rPr>
    </w:lvl>
    <w:lvl w:ilvl="3" w:tplc="8A9AA54A" w:tentative="1">
      <w:start w:val="1"/>
      <w:numFmt w:val="decimal"/>
      <w:lvlText w:val="%4."/>
      <w:lvlJc w:val="left"/>
      <w:pPr>
        <w:tabs>
          <w:tab w:val="num" w:pos="2880"/>
        </w:tabs>
        <w:ind w:left="2880" w:hanging="360"/>
      </w:pPr>
      <w:rPr>
        <w:rFonts w:cs="Times New Roman"/>
      </w:rPr>
    </w:lvl>
    <w:lvl w:ilvl="4" w:tplc="925EAA64" w:tentative="1">
      <w:start w:val="1"/>
      <w:numFmt w:val="lowerLetter"/>
      <w:lvlText w:val="%5."/>
      <w:lvlJc w:val="left"/>
      <w:pPr>
        <w:tabs>
          <w:tab w:val="num" w:pos="3600"/>
        </w:tabs>
        <w:ind w:left="3600" w:hanging="360"/>
      </w:pPr>
      <w:rPr>
        <w:rFonts w:cs="Times New Roman"/>
      </w:rPr>
    </w:lvl>
    <w:lvl w:ilvl="5" w:tplc="70AC1406" w:tentative="1">
      <w:start w:val="1"/>
      <w:numFmt w:val="lowerRoman"/>
      <w:lvlText w:val="%6."/>
      <w:lvlJc w:val="right"/>
      <w:pPr>
        <w:tabs>
          <w:tab w:val="num" w:pos="4320"/>
        </w:tabs>
        <w:ind w:left="4320" w:hanging="180"/>
      </w:pPr>
      <w:rPr>
        <w:rFonts w:cs="Times New Roman"/>
      </w:rPr>
    </w:lvl>
    <w:lvl w:ilvl="6" w:tplc="A5E4A7C4" w:tentative="1">
      <w:start w:val="1"/>
      <w:numFmt w:val="decimal"/>
      <w:lvlText w:val="%7."/>
      <w:lvlJc w:val="left"/>
      <w:pPr>
        <w:tabs>
          <w:tab w:val="num" w:pos="5040"/>
        </w:tabs>
        <w:ind w:left="5040" w:hanging="360"/>
      </w:pPr>
      <w:rPr>
        <w:rFonts w:cs="Times New Roman"/>
      </w:rPr>
    </w:lvl>
    <w:lvl w:ilvl="7" w:tplc="884EC02C" w:tentative="1">
      <w:start w:val="1"/>
      <w:numFmt w:val="lowerLetter"/>
      <w:lvlText w:val="%8."/>
      <w:lvlJc w:val="left"/>
      <w:pPr>
        <w:tabs>
          <w:tab w:val="num" w:pos="5760"/>
        </w:tabs>
        <w:ind w:left="5760" w:hanging="360"/>
      </w:pPr>
      <w:rPr>
        <w:rFonts w:cs="Times New Roman"/>
      </w:rPr>
    </w:lvl>
    <w:lvl w:ilvl="8" w:tplc="D39E116E" w:tentative="1">
      <w:start w:val="1"/>
      <w:numFmt w:val="lowerRoman"/>
      <w:lvlText w:val="%9."/>
      <w:lvlJc w:val="right"/>
      <w:pPr>
        <w:tabs>
          <w:tab w:val="num" w:pos="6480"/>
        </w:tabs>
        <w:ind w:left="6480" w:hanging="180"/>
      </w:pPr>
      <w:rPr>
        <w:rFonts w:cs="Times New Roman"/>
      </w:rPr>
    </w:lvl>
  </w:abstractNum>
  <w:abstractNum w:abstractNumId="34" w15:restartNumberingAfterBreak="0">
    <w:nsid w:val="56A00965"/>
    <w:multiLevelType w:val="hybridMultilevel"/>
    <w:tmpl w:val="4746BD44"/>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35" w15:restartNumberingAfterBreak="0">
    <w:nsid w:val="598B71D0"/>
    <w:multiLevelType w:val="hybridMultilevel"/>
    <w:tmpl w:val="637618A2"/>
    <w:lvl w:ilvl="0" w:tplc="04260001">
      <w:start w:val="1"/>
      <w:numFmt w:val="bullet"/>
      <w:lvlText w:val=""/>
      <w:lvlJc w:val="left"/>
      <w:pPr>
        <w:ind w:left="720" w:hanging="360"/>
      </w:pPr>
      <w:rPr>
        <w:rFonts w:ascii="Symbol" w:hAnsi="Symbol" w:hint="default"/>
      </w:rPr>
    </w:lvl>
    <w:lvl w:ilvl="1" w:tplc="04260003">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36" w15:restartNumberingAfterBreak="0">
    <w:nsid w:val="5AB17A7D"/>
    <w:multiLevelType w:val="hybridMultilevel"/>
    <w:tmpl w:val="E2684352"/>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37" w15:restartNumberingAfterBreak="0">
    <w:nsid w:val="5D251A89"/>
    <w:multiLevelType w:val="hybridMultilevel"/>
    <w:tmpl w:val="33547CD2"/>
    <w:lvl w:ilvl="0" w:tplc="A2EA7A0A">
      <w:start w:val="1"/>
      <w:numFmt w:val="decimal"/>
      <w:pStyle w:val="ListNumber"/>
      <w:lvlText w:val="%1."/>
      <w:lvlJc w:val="left"/>
      <w:pPr>
        <w:tabs>
          <w:tab w:val="num" w:pos="720"/>
        </w:tabs>
        <w:ind w:left="720" w:hanging="360"/>
      </w:pPr>
      <w:rPr>
        <w:rFonts w:cs="Times New Roman" w:hint="default"/>
        <w:sz w:val="24"/>
        <w:szCs w:val="24"/>
      </w:rPr>
    </w:lvl>
    <w:lvl w:ilvl="1" w:tplc="5CEE7808" w:tentative="1">
      <w:start w:val="1"/>
      <w:numFmt w:val="lowerLetter"/>
      <w:lvlText w:val="%2."/>
      <w:lvlJc w:val="left"/>
      <w:pPr>
        <w:tabs>
          <w:tab w:val="num" w:pos="1440"/>
        </w:tabs>
        <w:ind w:left="1440" w:hanging="360"/>
      </w:pPr>
      <w:rPr>
        <w:rFonts w:cs="Times New Roman"/>
      </w:rPr>
    </w:lvl>
    <w:lvl w:ilvl="2" w:tplc="3356D390" w:tentative="1">
      <w:start w:val="1"/>
      <w:numFmt w:val="lowerRoman"/>
      <w:lvlText w:val="%3."/>
      <w:lvlJc w:val="right"/>
      <w:pPr>
        <w:tabs>
          <w:tab w:val="num" w:pos="2160"/>
        </w:tabs>
        <w:ind w:left="2160" w:hanging="180"/>
      </w:pPr>
      <w:rPr>
        <w:rFonts w:cs="Times New Roman"/>
      </w:rPr>
    </w:lvl>
    <w:lvl w:ilvl="3" w:tplc="D8E2DB98" w:tentative="1">
      <w:start w:val="1"/>
      <w:numFmt w:val="decimal"/>
      <w:lvlText w:val="%4."/>
      <w:lvlJc w:val="left"/>
      <w:pPr>
        <w:tabs>
          <w:tab w:val="num" w:pos="2880"/>
        </w:tabs>
        <w:ind w:left="2880" w:hanging="360"/>
      </w:pPr>
      <w:rPr>
        <w:rFonts w:cs="Times New Roman"/>
      </w:rPr>
    </w:lvl>
    <w:lvl w:ilvl="4" w:tplc="EBD25C12">
      <w:start w:val="1"/>
      <w:numFmt w:val="lowerLetter"/>
      <w:lvlText w:val="%5."/>
      <w:lvlJc w:val="left"/>
      <w:pPr>
        <w:tabs>
          <w:tab w:val="num" w:pos="3600"/>
        </w:tabs>
        <w:ind w:left="3600" w:hanging="360"/>
      </w:pPr>
      <w:rPr>
        <w:rFonts w:cs="Times New Roman"/>
      </w:rPr>
    </w:lvl>
    <w:lvl w:ilvl="5" w:tplc="B68E07FC" w:tentative="1">
      <w:start w:val="1"/>
      <w:numFmt w:val="lowerRoman"/>
      <w:lvlText w:val="%6."/>
      <w:lvlJc w:val="right"/>
      <w:pPr>
        <w:tabs>
          <w:tab w:val="num" w:pos="4320"/>
        </w:tabs>
        <w:ind w:left="4320" w:hanging="180"/>
      </w:pPr>
      <w:rPr>
        <w:rFonts w:cs="Times New Roman"/>
      </w:rPr>
    </w:lvl>
    <w:lvl w:ilvl="6" w:tplc="99EC767C" w:tentative="1">
      <w:start w:val="1"/>
      <w:numFmt w:val="decimal"/>
      <w:lvlText w:val="%7."/>
      <w:lvlJc w:val="left"/>
      <w:pPr>
        <w:tabs>
          <w:tab w:val="num" w:pos="5040"/>
        </w:tabs>
        <w:ind w:left="5040" w:hanging="360"/>
      </w:pPr>
      <w:rPr>
        <w:rFonts w:cs="Times New Roman"/>
      </w:rPr>
    </w:lvl>
    <w:lvl w:ilvl="7" w:tplc="E1365BFA" w:tentative="1">
      <w:start w:val="1"/>
      <w:numFmt w:val="lowerLetter"/>
      <w:lvlText w:val="%8."/>
      <w:lvlJc w:val="left"/>
      <w:pPr>
        <w:tabs>
          <w:tab w:val="num" w:pos="5760"/>
        </w:tabs>
        <w:ind w:left="5760" w:hanging="360"/>
      </w:pPr>
      <w:rPr>
        <w:rFonts w:cs="Times New Roman"/>
      </w:rPr>
    </w:lvl>
    <w:lvl w:ilvl="8" w:tplc="E5884CD8" w:tentative="1">
      <w:start w:val="1"/>
      <w:numFmt w:val="lowerRoman"/>
      <w:lvlText w:val="%9."/>
      <w:lvlJc w:val="right"/>
      <w:pPr>
        <w:tabs>
          <w:tab w:val="num" w:pos="6480"/>
        </w:tabs>
        <w:ind w:left="6480" w:hanging="180"/>
      </w:pPr>
      <w:rPr>
        <w:rFonts w:cs="Times New Roman"/>
      </w:rPr>
    </w:lvl>
  </w:abstractNum>
  <w:abstractNum w:abstractNumId="38" w15:restartNumberingAfterBreak="0">
    <w:nsid w:val="5D4447B4"/>
    <w:multiLevelType w:val="multilevel"/>
    <w:tmpl w:val="F016FCD0"/>
    <w:lvl w:ilvl="0">
      <w:start w:val="1"/>
      <w:numFmt w:val="bullet"/>
      <w:pStyle w:val="ListNumber0"/>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9" w15:restartNumberingAfterBreak="0">
    <w:nsid w:val="5D66583F"/>
    <w:multiLevelType w:val="multilevel"/>
    <w:tmpl w:val="DAC2FE8C"/>
    <w:lvl w:ilvl="0">
      <w:start w:val="1"/>
      <w:numFmt w:val="decimal"/>
      <w:lvlText w:val="%1"/>
      <w:lvlJc w:val="left"/>
      <w:pPr>
        <w:tabs>
          <w:tab w:val="num" w:pos="1134"/>
        </w:tabs>
        <w:ind w:left="1134" w:hanging="1134"/>
      </w:pPr>
      <w:rPr>
        <w:rFonts w:cs="Times New Roman" w:hint="default"/>
      </w:rPr>
    </w:lvl>
    <w:lvl w:ilvl="1">
      <w:start w:val="1"/>
      <w:numFmt w:val="decimal"/>
      <w:lvlText w:val="%1.%2"/>
      <w:lvlJc w:val="left"/>
      <w:pPr>
        <w:tabs>
          <w:tab w:val="num" w:pos="1134"/>
        </w:tabs>
        <w:ind w:left="1134" w:hanging="1134"/>
      </w:pPr>
      <w:rPr>
        <w:rFonts w:cs="Times New Roman" w:hint="default"/>
      </w:rPr>
    </w:lvl>
    <w:lvl w:ilvl="2">
      <w:start w:val="1"/>
      <w:numFmt w:val="decimal"/>
      <w:lvlText w:val="%1.%2.%3"/>
      <w:lvlJc w:val="left"/>
      <w:pPr>
        <w:tabs>
          <w:tab w:val="num" w:pos="1701"/>
        </w:tabs>
        <w:ind w:left="1701" w:hanging="1701"/>
      </w:pPr>
      <w:rPr>
        <w:rFonts w:cs="Times New Roman" w:hint="default"/>
      </w:rPr>
    </w:lvl>
    <w:lvl w:ilvl="3">
      <w:start w:val="1"/>
      <w:numFmt w:val="decimal"/>
      <w:lvlText w:val="%1.%2.%3.%4"/>
      <w:lvlJc w:val="left"/>
      <w:pPr>
        <w:tabs>
          <w:tab w:val="num" w:pos="1944"/>
        </w:tabs>
        <w:ind w:left="1944" w:hanging="864"/>
      </w:pPr>
      <w:rPr>
        <w:rFonts w:cs="Times New Roman" w:hint="default"/>
      </w:rPr>
    </w:lvl>
    <w:lvl w:ilvl="4">
      <w:start w:val="1"/>
      <w:numFmt w:val="decimal"/>
      <w:lvlText w:val="%1.%2.%3.%4.%5"/>
      <w:lvlJc w:val="left"/>
      <w:pPr>
        <w:tabs>
          <w:tab w:val="num" w:pos="2088"/>
        </w:tabs>
        <w:ind w:left="2088" w:hanging="1008"/>
      </w:pPr>
      <w:rPr>
        <w:rFonts w:cs="Times New Roman" w:hint="default"/>
      </w:rPr>
    </w:lvl>
    <w:lvl w:ilvl="5">
      <w:start w:val="1"/>
      <w:numFmt w:val="upperLetter"/>
      <w:lvlText w:val="Pielikums %6 -"/>
      <w:lvlJc w:val="left"/>
      <w:pPr>
        <w:tabs>
          <w:tab w:val="num" w:pos="2232"/>
        </w:tabs>
        <w:ind w:left="2232" w:hanging="1152"/>
      </w:pPr>
      <w:rPr>
        <w:rFonts w:ascii="Georgia" w:hAnsi="Georgia" w:cs="Times New Roman" w:hint="default"/>
        <w:b/>
        <w:bCs w:val="0"/>
        <w:i w:val="0"/>
        <w:iCs w:val="0"/>
        <w:caps w:val="0"/>
        <w:smallCaps w:val="0"/>
        <w:strike w:val="0"/>
        <w:dstrike w:val="0"/>
        <w:vanish w:val="0"/>
        <w:color w:val="000000"/>
        <w:spacing w:val="0"/>
        <w:kern w:val="0"/>
        <w:position w:val="0"/>
        <w:sz w:val="32"/>
        <w:szCs w:val="3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decimal"/>
      <w:lvlText w:val="%6.%7"/>
      <w:lvlJc w:val="left"/>
      <w:pPr>
        <w:tabs>
          <w:tab w:val="num" w:pos="2376"/>
        </w:tabs>
        <w:ind w:left="2376" w:hanging="1296"/>
      </w:pPr>
      <w:rPr>
        <w:rFonts w:cs="Times New Roman" w:hint="default"/>
      </w:rPr>
    </w:lvl>
    <w:lvl w:ilvl="7">
      <w:start w:val="1"/>
      <w:numFmt w:val="decimal"/>
      <w:lvlText w:val="%6.%7.%8"/>
      <w:lvlJc w:val="left"/>
      <w:pPr>
        <w:tabs>
          <w:tab w:val="num" w:pos="2520"/>
        </w:tabs>
        <w:ind w:left="2520" w:hanging="1440"/>
      </w:pPr>
      <w:rPr>
        <w:rFonts w:cs="Times New Roman" w:hint="default"/>
      </w:rPr>
    </w:lvl>
    <w:lvl w:ilvl="8">
      <w:start w:val="1"/>
      <w:numFmt w:val="decimal"/>
      <w:pStyle w:val="Heading9"/>
      <w:lvlText w:val="%1.%2.%3.%4.%5.%6.%7.%8.%9"/>
      <w:lvlJc w:val="left"/>
      <w:pPr>
        <w:tabs>
          <w:tab w:val="num" w:pos="2664"/>
        </w:tabs>
        <w:ind w:left="2664" w:hanging="1584"/>
      </w:pPr>
      <w:rPr>
        <w:rFonts w:cs="Times New Roman" w:hint="default"/>
      </w:rPr>
    </w:lvl>
  </w:abstractNum>
  <w:abstractNum w:abstractNumId="40" w15:restartNumberingAfterBreak="0">
    <w:nsid w:val="70EE304B"/>
    <w:multiLevelType w:val="multilevel"/>
    <w:tmpl w:val="4330FCEE"/>
    <w:lvl w:ilvl="0">
      <w:start w:val="1"/>
      <w:numFmt w:val="decimal"/>
      <w:pStyle w:val="ISHeading1"/>
      <w:lvlText w:val="%1."/>
      <w:lvlJc w:val="left"/>
      <w:pPr>
        <w:tabs>
          <w:tab w:val="num" w:pos="851"/>
        </w:tabs>
        <w:ind w:left="851" w:hanging="851"/>
      </w:pPr>
      <w:rPr>
        <w:rFonts w:hint="default"/>
      </w:rPr>
    </w:lvl>
    <w:lvl w:ilvl="1">
      <w:start w:val="1"/>
      <w:numFmt w:val="decimal"/>
      <w:pStyle w:val="ISHeading2"/>
      <w:lvlText w:val="%1.%2."/>
      <w:lvlJc w:val="left"/>
      <w:pPr>
        <w:tabs>
          <w:tab w:val="num" w:pos="851"/>
        </w:tabs>
        <w:ind w:left="851" w:hanging="851"/>
      </w:pPr>
      <w:rPr>
        <w:rFonts w:hint="default"/>
      </w:rPr>
    </w:lvl>
    <w:lvl w:ilvl="2">
      <w:start w:val="1"/>
      <w:numFmt w:val="decimal"/>
      <w:pStyle w:val="ISHeading3"/>
      <w:lvlText w:val="%1.%2.%3."/>
      <w:lvlJc w:val="left"/>
      <w:pPr>
        <w:tabs>
          <w:tab w:val="num" w:pos="851"/>
        </w:tabs>
        <w:ind w:left="851" w:hanging="851"/>
      </w:pPr>
      <w:rPr>
        <w:rFonts w:hint="default"/>
      </w:rPr>
    </w:lvl>
    <w:lvl w:ilvl="3">
      <w:start w:val="1"/>
      <w:numFmt w:val="decimal"/>
      <w:pStyle w:val="ISHeading4"/>
      <w:lvlText w:val="%1.%2.%3.%4."/>
      <w:lvlJc w:val="left"/>
      <w:pPr>
        <w:tabs>
          <w:tab w:val="num" w:pos="1430"/>
        </w:tabs>
        <w:ind w:left="1358" w:hanging="648"/>
      </w:pPr>
      <w:rPr>
        <w:rFonts w:hint="default"/>
      </w:rPr>
    </w:lvl>
    <w:lvl w:ilvl="4">
      <w:start w:val="1"/>
      <w:numFmt w:val="decimal"/>
      <w:pStyle w:val="ISBodyText1"/>
      <w:lvlText w:val="%1.%5."/>
      <w:lvlJc w:val="left"/>
      <w:pPr>
        <w:tabs>
          <w:tab w:val="num" w:pos="851"/>
        </w:tabs>
        <w:ind w:left="851" w:hanging="851"/>
      </w:pPr>
      <w:rPr>
        <w:rFonts w:hint="default"/>
      </w:rPr>
    </w:lvl>
    <w:lvl w:ilvl="5">
      <w:start w:val="1"/>
      <w:numFmt w:val="decimal"/>
      <w:pStyle w:val="ISBodyText2"/>
      <w:lvlText w:val="%1.%2.%6"/>
      <w:lvlJc w:val="left"/>
      <w:pPr>
        <w:tabs>
          <w:tab w:val="num" w:pos="851"/>
        </w:tabs>
        <w:ind w:left="851" w:hanging="851"/>
      </w:pPr>
      <w:rPr>
        <w:rFonts w:hint="default"/>
      </w:rPr>
    </w:lvl>
    <w:lvl w:ilvl="6">
      <w:start w:val="1"/>
      <w:numFmt w:val="decimal"/>
      <w:pStyle w:val="ISBodyText3"/>
      <w:lvlText w:val="%1.%2.%3.%7"/>
      <w:lvlJc w:val="left"/>
      <w:pPr>
        <w:tabs>
          <w:tab w:val="num" w:pos="851"/>
        </w:tabs>
        <w:ind w:left="851" w:hanging="851"/>
      </w:pPr>
      <w:rPr>
        <w:rFonts w:hint="default"/>
      </w:rPr>
    </w:lvl>
    <w:lvl w:ilvl="7">
      <w:start w:val="1"/>
      <w:numFmt w:val="decimal"/>
      <w:lvlText w:val="%1.%2.%3.%4.%5.%6.%7.%8."/>
      <w:lvlJc w:val="left"/>
      <w:pPr>
        <w:tabs>
          <w:tab w:val="num" w:pos="3600"/>
        </w:tabs>
        <w:ind w:left="3384" w:hanging="1224"/>
      </w:pPr>
      <w:rPr>
        <w:rFonts w:hint="default"/>
      </w:rPr>
    </w:lvl>
    <w:lvl w:ilvl="8">
      <w:start w:val="1"/>
      <w:numFmt w:val="decimal"/>
      <w:lvlText w:val="%1.%2.%3.%4.%5.%6.%7.%8.%9."/>
      <w:lvlJc w:val="left"/>
      <w:pPr>
        <w:tabs>
          <w:tab w:val="num" w:pos="4320"/>
        </w:tabs>
        <w:ind w:left="3960" w:hanging="1440"/>
      </w:pPr>
      <w:rPr>
        <w:rFonts w:hint="default"/>
      </w:rPr>
    </w:lvl>
  </w:abstractNum>
  <w:abstractNum w:abstractNumId="41" w15:restartNumberingAfterBreak="0">
    <w:nsid w:val="73044315"/>
    <w:multiLevelType w:val="multilevel"/>
    <w:tmpl w:val="0426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42" w15:restartNumberingAfterBreak="0">
    <w:nsid w:val="76F15A0A"/>
    <w:multiLevelType w:val="hybridMultilevel"/>
    <w:tmpl w:val="1AB87DB2"/>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43" w15:restartNumberingAfterBreak="0">
    <w:nsid w:val="77D921A2"/>
    <w:multiLevelType w:val="multilevel"/>
    <w:tmpl w:val="DD34A86C"/>
    <w:styleLink w:val="Bullets"/>
    <w:lvl w:ilvl="0">
      <w:start w:val="1"/>
      <w:numFmt w:val="bullet"/>
      <w:pStyle w:val="ListNumber3"/>
      <w:lvlText w:val=""/>
      <w:lvlJc w:val="left"/>
      <w:pPr>
        <w:ind w:left="1080" w:hanging="360"/>
      </w:pPr>
      <w:rPr>
        <w:rFonts w:ascii="Symbol" w:hAnsi="Symbol" w:hint="default"/>
        <w:color w:val="auto"/>
        <w:sz w:val="20"/>
      </w:rPr>
    </w:lvl>
    <w:lvl w:ilvl="1">
      <w:start w:val="1"/>
      <w:numFmt w:val="bullet"/>
      <w:lvlText w:val=""/>
      <w:lvlJc w:val="left"/>
      <w:pPr>
        <w:ind w:left="1440" w:hanging="360"/>
      </w:pPr>
      <w:rPr>
        <w:rFonts w:ascii="Symbol" w:hAnsi="Symbol" w:hint="default"/>
        <w:color w:val="auto"/>
        <w:sz w:val="20"/>
      </w:rPr>
    </w:lvl>
    <w:lvl w:ilvl="2">
      <w:start w:val="1"/>
      <w:numFmt w:val="bullet"/>
      <w:lvlText w:val=""/>
      <w:lvlJc w:val="left"/>
      <w:pPr>
        <w:ind w:left="1800" w:hanging="360"/>
      </w:pPr>
      <w:rPr>
        <w:rFonts w:ascii="Symbol" w:hAnsi="Symbol" w:hint="default"/>
        <w:color w:val="auto"/>
      </w:rPr>
    </w:lvl>
    <w:lvl w:ilvl="3">
      <w:start w:val="1"/>
      <w:numFmt w:val="decimal"/>
      <w:lvlText w:val="(%4)"/>
      <w:lvlJc w:val="left"/>
      <w:pPr>
        <w:ind w:left="2160" w:hanging="360"/>
      </w:pPr>
      <w:rPr>
        <w:rFonts w:hint="default"/>
      </w:rPr>
    </w:lvl>
    <w:lvl w:ilvl="4">
      <w:start w:val="1"/>
      <w:numFmt w:val="lowerLetter"/>
      <w:lvlText w:val="(%5)"/>
      <w:lvlJc w:val="left"/>
      <w:pPr>
        <w:ind w:left="2520" w:hanging="360"/>
      </w:pPr>
      <w:rPr>
        <w:rFonts w:hint="default"/>
      </w:rPr>
    </w:lvl>
    <w:lvl w:ilvl="5">
      <w:start w:val="1"/>
      <w:numFmt w:val="lowerRoman"/>
      <w:lvlText w:val="(%6)"/>
      <w:lvlJc w:val="left"/>
      <w:pPr>
        <w:ind w:left="2880" w:hanging="360"/>
      </w:pPr>
      <w:rPr>
        <w:rFonts w:hint="default"/>
      </w:rPr>
    </w:lvl>
    <w:lvl w:ilvl="6">
      <w:start w:val="1"/>
      <w:numFmt w:val="decimal"/>
      <w:lvlText w:val="%7."/>
      <w:lvlJc w:val="left"/>
      <w:pPr>
        <w:ind w:left="3240" w:hanging="360"/>
      </w:pPr>
      <w:rPr>
        <w:rFonts w:hint="default"/>
      </w:rPr>
    </w:lvl>
    <w:lvl w:ilvl="7">
      <w:start w:val="1"/>
      <w:numFmt w:val="lowerLetter"/>
      <w:lvlText w:val="%8."/>
      <w:lvlJc w:val="left"/>
      <w:pPr>
        <w:ind w:left="3600" w:hanging="360"/>
      </w:pPr>
      <w:rPr>
        <w:rFonts w:hint="default"/>
      </w:rPr>
    </w:lvl>
    <w:lvl w:ilvl="8">
      <w:start w:val="1"/>
      <w:numFmt w:val="lowerRoman"/>
      <w:lvlText w:val="%9."/>
      <w:lvlJc w:val="left"/>
      <w:pPr>
        <w:ind w:left="3960" w:hanging="360"/>
      </w:pPr>
      <w:rPr>
        <w:rFonts w:hint="default"/>
      </w:rPr>
    </w:lvl>
  </w:abstractNum>
  <w:abstractNum w:abstractNumId="44" w15:restartNumberingAfterBreak="0">
    <w:nsid w:val="7A973A6F"/>
    <w:multiLevelType w:val="hybridMultilevel"/>
    <w:tmpl w:val="EBD840EA"/>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45" w15:restartNumberingAfterBreak="0">
    <w:nsid w:val="7DB25869"/>
    <w:multiLevelType w:val="hybridMultilevel"/>
    <w:tmpl w:val="E3FE4252"/>
    <w:lvl w:ilvl="0" w:tplc="04260001">
      <w:start w:val="1"/>
      <w:numFmt w:val="bullet"/>
      <w:lvlText w:val=""/>
      <w:lvlJc w:val="left"/>
      <w:pPr>
        <w:ind w:left="720" w:hanging="360"/>
      </w:pPr>
      <w:rPr>
        <w:rFonts w:ascii="Symbol" w:hAnsi="Symbol" w:hint="default"/>
      </w:rPr>
    </w:lvl>
    <w:lvl w:ilvl="1" w:tplc="04260003">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46" w15:restartNumberingAfterBreak="0">
    <w:nsid w:val="7FEB1C71"/>
    <w:multiLevelType w:val="hybridMultilevel"/>
    <w:tmpl w:val="2AA69270"/>
    <w:lvl w:ilvl="0" w:tplc="581EF3DA">
      <w:start w:val="1"/>
      <w:numFmt w:val="bullet"/>
      <w:pStyle w:val="TableListBullet2"/>
      <w:lvlText w:val="o"/>
      <w:lvlJc w:val="left"/>
      <w:pPr>
        <w:tabs>
          <w:tab w:val="num" w:pos="924"/>
        </w:tabs>
        <w:ind w:left="924"/>
      </w:pPr>
      <w:rPr>
        <w:rFonts w:ascii="Courier New" w:hAnsi="Courier New" w:hint="default"/>
        <w:sz w:val="16"/>
      </w:rPr>
    </w:lvl>
    <w:lvl w:ilvl="1" w:tplc="7B5623E2" w:tentative="1">
      <w:start w:val="1"/>
      <w:numFmt w:val="bullet"/>
      <w:lvlText w:val="o"/>
      <w:lvlJc w:val="left"/>
      <w:pPr>
        <w:tabs>
          <w:tab w:val="num" w:pos="2517"/>
        </w:tabs>
        <w:ind w:left="2517" w:hanging="360"/>
      </w:pPr>
      <w:rPr>
        <w:rFonts w:ascii="Courier New" w:hAnsi="Courier New" w:hint="default"/>
      </w:rPr>
    </w:lvl>
    <w:lvl w:ilvl="2" w:tplc="1DAC9A56" w:tentative="1">
      <w:start w:val="1"/>
      <w:numFmt w:val="bullet"/>
      <w:lvlText w:val=""/>
      <w:lvlJc w:val="left"/>
      <w:pPr>
        <w:tabs>
          <w:tab w:val="num" w:pos="3237"/>
        </w:tabs>
        <w:ind w:left="3237" w:hanging="360"/>
      </w:pPr>
      <w:rPr>
        <w:rFonts w:ascii="Wingdings" w:hAnsi="Wingdings" w:hint="default"/>
      </w:rPr>
    </w:lvl>
    <w:lvl w:ilvl="3" w:tplc="64ACA5B8" w:tentative="1">
      <w:start w:val="1"/>
      <w:numFmt w:val="bullet"/>
      <w:lvlText w:val=""/>
      <w:lvlJc w:val="left"/>
      <w:pPr>
        <w:tabs>
          <w:tab w:val="num" w:pos="3957"/>
        </w:tabs>
        <w:ind w:left="3957" w:hanging="360"/>
      </w:pPr>
      <w:rPr>
        <w:rFonts w:ascii="Symbol" w:hAnsi="Symbol" w:hint="default"/>
      </w:rPr>
    </w:lvl>
    <w:lvl w:ilvl="4" w:tplc="09E84A5C" w:tentative="1">
      <w:start w:val="1"/>
      <w:numFmt w:val="bullet"/>
      <w:lvlText w:val="o"/>
      <w:lvlJc w:val="left"/>
      <w:pPr>
        <w:tabs>
          <w:tab w:val="num" w:pos="4677"/>
        </w:tabs>
        <w:ind w:left="4677" w:hanging="360"/>
      </w:pPr>
      <w:rPr>
        <w:rFonts w:ascii="Courier New" w:hAnsi="Courier New" w:hint="default"/>
      </w:rPr>
    </w:lvl>
    <w:lvl w:ilvl="5" w:tplc="28C8C8E4" w:tentative="1">
      <w:start w:val="1"/>
      <w:numFmt w:val="bullet"/>
      <w:lvlText w:val=""/>
      <w:lvlJc w:val="left"/>
      <w:pPr>
        <w:tabs>
          <w:tab w:val="num" w:pos="5397"/>
        </w:tabs>
        <w:ind w:left="5397" w:hanging="360"/>
      </w:pPr>
      <w:rPr>
        <w:rFonts w:ascii="Wingdings" w:hAnsi="Wingdings" w:hint="default"/>
      </w:rPr>
    </w:lvl>
    <w:lvl w:ilvl="6" w:tplc="6ADC197C" w:tentative="1">
      <w:start w:val="1"/>
      <w:numFmt w:val="bullet"/>
      <w:lvlText w:val=""/>
      <w:lvlJc w:val="left"/>
      <w:pPr>
        <w:tabs>
          <w:tab w:val="num" w:pos="6117"/>
        </w:tabs>
        <w:ind w:left="6117" w:hanging="360"/>
      </w:pPr>
      <w:rPr>
        <w:rFonts w:ascii="Symbol" w:hAnsi="Symbol" w:hint="default"/>
      </w:rPr>
    </w:lvl>
    <w:lvl w:ilvl="7" w:tplc="07989CA0" w:tentative="1">
      <w:start w:val="1"/>
      <w:numFmt w:val="bullet"/>
      <w:lvlText w:val="o"/>
      <w:lvlJc w:val="left"/>
      <w:pPr>
        <w:tabs>
          <w:tab w:val="num" w:pos="6837"/>
        </w:tabs>
        <w:ind w:left="6837" w:hanging="360"/>
      </w:pPr>
      <w:rPr>
        <w:rFonts w:ascii="Courier New" w:hAnsi="Courier New" w:hint="default"/>
      </w:rPr>
    </w:lvl>
    <w:lvl w:ilvl="8" w:tplc="27763AD2" w:tentative="1">
      <w:start w:val="1"/>
      <w:numFmt w:val="bullet"/>
      <w:lvlText w:val=""/>
      <w:lvlJc w:val="left"/>
      <w:pPr>
        <w:tabs>
          <w:tab w:val="num" w:pos="7557"/>
        </w:tabs>
        <w:ind w:left="7557" w:hanging="360"/>
      </w:pPr>
      <w:rPr>
        <w:rFonts w:ascii="Wingdings" w:hAnsi="Wingdings" w:hint="default"/>
      </w:rPr>
    </w:lvl>
  </w:abstractNum>
  <w:num w:numId="1" w16cid:durableId="263656943">
    <w:abstractNumId w:val="22"/>
  </w:num>
  <w:num w:numId="2" w16cid:durableId="223032460">
    <w:abstractNumId w:val="38"/>
  </w:num>
  <w:num w:numId="3" w16cid:durableId="1084956329">
    <w:abstractNumId w:val="20"/>
  </w:num>
  <w:num w:numId="4" w16cid:durableId="1920871362">
    <w:abstractNumId w:val="28"/>
  </w:num>
  <w:num w:numId="5" w16cid:durableId="2015374923">
    <w:abstractNumId w:val="43"/>
  </w:num>
  <w:num w:numId="6" w16cid:durableId="117839786">
    <w:abstractNumId w:val="6"/>
  </w:num>
  <w:num w:numId="7" w16cid:durableId="28458933">
    <w:abstractNumId w:val="12"/>
  </w:num>
  <w:num w:numId="8" w16cid:durableId="1964144945">
    <w:abstractNumId w:val="7"/>
  </w:num>
  <w:num w:numId="9" w16cid:durableId="562565402">
    <w:abstractNumId w:val="0"/>
  </w:num>
  <w:num w:numId="10" w16cid:durableId="1688603903">
    <w:abstractNumId w:val="19"/>
  </w:num>
  <w:num w:numId="11" w16cid:durableId="18089909">
    <w:abstractNumId w:val="1"/>
  </w:num>
  <w:num w:numId="12" w16cid:durableId="1807627604">
    <w:abstractNumId w:val="5"/>
  </w:num>
  <w:num w:numId="13" w16cid:durableId="1119686341">
    <w:abstractNumId w:val="21"/>
  </w:num>
  <w:num w:numId="14" w16cid:durableId="1317490455">
    <w:abstractNumId w:val="39"/>
  </w:num>
  <w:num w:numId="15" w16cid:durableId="1013612385">
    <w:abstractNumId w:val="37"/>
  </w:num>
  <w:num w:numId="16" w16cid:durableId="436021265">
    <w:abstractNumId w:val="2"/>
  </w:num>
  <w:num w:numId="17" w16cid:durableId="867716696">
    <w:abstractNumId w:val="15"/>
  </w:num>
  <w:num w:numId="18" w16cid:durableId="1757479366">
    <w:abstractNumId w:val="46"/>
  </w:num>
  <w:num w:numId="19" w16cid:durableId="2039500393">
    <w:abstractNumId w:val="10"/>
  </w:num>
  <w:num w:numId="20" w16cid:durableId="1972199722">
    <w:abstractNumId w:val="33"/>
  </w:num>
  <w:num w:numId="21" w16cid:durableId="588658676">
    <w:abstractNumId w:val="32"/>
  </w:num>
  <w:num w:numId="22" w16cid:durableId="1959947831">
    <w:abstractNumId w:val="41"/>
  </w:num>
  <w:num w:numId="23" w16cid:durableId="982193851">
    <w:abstractNumId w:val="23"/>
  </w:num>
  <w:num w:numId="24" w16cid:durableId="1392967732">
    <w:abstractNumId w:val="29"/>
  </w:num>
  <w:num w:numId="25" w16cid:durableId="1912426797">
    <w:abstractNumId w:val="11"/>
  </w:num>
  <w:num w:numId="26" w16cid:durableId="1861696140">
    <w:abstractNumId w:val="42"/>
  </w:num>
  <w:num w:numId="27" w16cid:durableId="821897649">
    <w:abstractNumId w:val="30"/>
  </w:num>
  <w:num w:numId="28" w16cid:durableId="8725016">
    <w:abstractNumId w:val="18"/>
  </w:num>
  <w:num w:numId="29" w16cid:durableId="1119958041">
    <w:abstractNumId w:val="40"/>
  </w:num>
  <w:num w:numId="30" w16cid:durableId="1965581269">
    <w:abstractNumId w:val="4"/>
  </w:num>
  <w:num w:numId="31" w16cid:durableId="764107058">
    <w:abstractNumId w:val="13"/>
  </w:num>
  <w:num w:numId="32" w16cid:durableId="2140417216">
    <w:abstractNumId w:val="36"/>
  </w:num>
  <w:num w:numId="33" w16cid:durableId="950550395">
    <w:abstractNumId w:val="44"/>
  </w:num>
  <w:num w:numId="34" w16cid:durableId="392315434">
    <w:abstractNumId w:val="31"/>
  </w:num>
  <w:num w:numId="35" w16cid:durableId="729966636">
    <w:abstractNumId w:val="24"/>
  </w:num>
  <w:num w:numId="36" w16cid:durableId="740180902">
    <w:abstractNumId w:val="16"/>
  </w:num>
  <w:num w:numId="37" w16cid:durableId="1701322977">
    <w:abstractNumId w:val="35"/>
  </w:num>
  <w:num w:numId="38" w16cid:durableId="773327340">
    <w:abstractNumId w:val="45"/>
  </w:num>
  <w:num w:numId="39" w16cid:durableId="1259409192">
    <w:abstractNumId w:val="34"/>
  </w:num>
  <w:num w:numId="40" w16cid:durableId="1624727594">
    <w:abstractNumId w:val="3"/>
  </w:num>
  <w:num w:numId="41" w16cid:durableId="1050769255">
    <w:abstractNumId w:val="27"/>
  </w:num>
  <w:num w:numId="42" w16cid:durableId="2037467116">
    <w:abstractNumId w:val="17"/>
  </w:num>
  <w:num w:numId="43" w16cid:durableId="1034041789">
    <w:abstractNumId w:val="25"/>
  </w:num>
  <w:num w:numId="44" w16cid:durableId="1855730458">
    <w:abstractNumId w:val="8"/>
  </w:num>
  <w:num w:numId="45" w16cid:durableId="783310437">
    <w:abstractNumId w:val="14"/>
  </w:num>
  <w:num w:numId="46" w16cid:durableId="1553268864">
    <w:abstractNumId w:val="26"/>
  </w:num>
  <w:num w:numId="47" w16cid:durableId="304625024">
    <w:abstractNumId w:val="9"/>
  </w:num>
  <w:numIdMacAtCleanup w:val="4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hideSpellingErrors/>
  <w:hideGrammaticalErrors/>
  <w:activeWritingStyle w:appName="MSWord" w:lang="lv-LV" w:vendorID="71" w:dllVersion="512" w:checkStyle="1"/>
  <w:proofState w:spelling="clean" w:grammar="clean"/>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C2D54"/>
    <w:rsid w:val="000016EF"/>
    <w:rsid w:val="00003C80"/>
    <w:rsid w:val="00003F9E"/>
    <w:rsid w:val="00005C1E"/>
    <w:rsid w:val="00014A18"/>
    <w:rsid w:val="00017858"/>
    <w:rsid w:val="00020675"/>
    <w:rsid w:val="00031FD7"/>
    <w:rsid w:val="000327B7"/>
    <w:rsid w:val="00032CA2"/>
    <w:rsid w:val="000437B9"/>
    <w:rsid w:val="000558CD"/>
    <w:rsid w:val="00057711"/>
    <w:rsid w:val="0006079B"/>
    <w:rsid w:val="00061912"/>
    <w:rsid w:val="00061FAD"/>
    <w:rsid w:val="00070E7E"/>
    <w:rsid w:val="00072FA8"/>
    <w:rsid w:val="00077588"/>
    <w:rsid w:val="0008021F"/>
    <w:rsid w:val="00080C49"/>
    <w:rsid w:val="0008339C"/>
    <w:rsid w:val="000852A8"/>
    <w:rsid w:val="0009232F"/>
    <w:rsid w:val="00092610"/>
    <w:rsid w:val="00096E77"/>
    <w:rsid w:val="0009745D"/>
    <w:rsid w:val="000A051D"/>
    <w:rsid w:val="000A548B"/>
    <w:rsid w:val="000A6A5B"/>
    <w:rsid w:val="000B13AC"/>
    <w:rsid w:val="000B2C4F"/>
    <w:rsid w:val="000B6235"/>
    <w:rsid w:val="000B7DAA"/>
    <w:rsid w:val="000C41B1"/>
    <w:rsid w:val="000C42D3"/>
    <w:rsid w:val="000D1FF4"/>
    <w:rsid w:val="000D360F"/>
    <w:rsid w:val="000E1AF5"/>
    <w:rsid w:val="000E4E98"/>
    <w:rsid w:val="000E6859"/>
    <w:rsid w:val="000F23C5"/>
    <w:rsid w:val="000F2FFE"/>
    <w:rsid w:val="000F5928"/>
    <w:rsid w:val="0010436F"/>
    <w:rsid w:val="00107A87"/>
    <w:rsid w:val="00112BF7"/>
    <w:rsid w:val="00114184"/>
    <w:rsid w:val="001206B4"/>
    <w:rsid w:val="00125108"/>
    <w:rsid w:val="00131DEA"/>
    <w:rsid w:val="00136E7C"/>
    <w:rsid w:val="00141477"/>
    <w:rsid w:val="00142267"/>
    <w:rsid w:val="001440B4"/>
    <w:rsid w:val="00146717"/>
    <w:rsid w:val="00147927"/>
    <w:rsid w:val="001502EA"/>
    <w:rsid w:val="001511E1"/>
    <w:rsid w:val="00151DC9"/>
    <w:rsid w:val="0015264B"/>
    <w:rsid w:val="00155940"/>
    <w:rsid w:val="00156882"/>
    <w:rsid w:val="0016078F"/>
    <w:rsid w:val="00161BDF"/>
    <w:rsid w:val="001742F9"/>
    <w:rsid w:val="00177DAF"/>
    <w:rsid w:val="001870AF"/>
    <w:rsid w:val="00192585"/>
    <w:rsid w:val="0019621C"/>
    <w:rsid w:val="00197EF8"/>
    <w:rsid w:val="001A0C82"/>
    <w:rsid w:val="001A241E"/>
    <w:rsid w:val="001A2CF9"/>
    <w:rsid w:val="001A36CD"/>
    <w:rsid w:val="001A38EA"/>
    <w:rsid w:val="001A7292"/>
    <w:rsid w:val="001A7381"/>
    <w:rsid w:val="001A7544"/>
    <w:rsid w:val="001B1143"/>
    <w:rsid w:val="001B23B0"/>
    <w:rsid w:val="001B5ECC"/>
    <w:rsid w:val="001B6411"/>
    <w:rsid w:val="001B652A"/>
    <w:rsid w:val="001B6B01"/>
    <w:rsid w:val="001B6E98"/>
    <w:rsid w:val="001C17F6"/>
    <w:rsid w:val="001D772A"/>
    <w:rsid w:val="001E23C9"/>
    <w:rsid w:val="001F1B6F"/>
    <w:rsid w:val="001F5CE5"/>
    <w:rsid w:val="002015EC"/>
    <w:rsid w:val="002048BE"/>
    <w:rsid w:val="00214442"/>
    <w:rsid w:val="00215628"/>
    <w:rsid w:val="0022026C"/>
    <w:rsid w:val="002202DF"/>
    <w:rsid w:val="00220B94"/>
    <w:rsid w:val="00220F8D"/>
    <w:rsid w:val="002261FF"/>
    <w:rsid w:val="00233883"/>
    <w:rsid w:val="0023465F"/>
    <w:rsid w:val="002449E1"/>
    <w:rsid w:val="00245981"/>
    <w:rsid w:val="0025258F"/>
    <w:rsid w:val="0025278A"/>
    <w:rsid w:val="00254D8D"/>
    <w:rsid w:val="00256961"/>
    <w:rsid w:val="002609D7"/>
    <w:rsid w:val="002621B5"/>
    <w:rsid w:val="00264A19"/>
    <w:rsid w:val="00265D09"/>
    <w:rsid w:val="00270382"/>
    <w:rsid w:val="0027062C"/>
    <w:rsid w:val="00271F69"/>
    <w:rsid w:val="002733F6"/>
    <w:rsid w:val="002827C0"/>
    <w:rsid w:val="00282BED"/>
    <w:rsid w:val="002831DD"/>
    <w:rsid w:val="00286C13"/>
    <w:rsid w:val="00287AA9"/>
    <w:rsid w:val="002954B1"/>
    <w:rsid w:val="002A0A96"/>
    <w:rsid w:val="002A3A3F"/>
    <w:rsid w:val="002B4255"/>
    <w:rsid w:val="002B7D71"/>
    <w:rsid w:val="002C36A5"/>
    <w:rsid w:val="002D0F7C"/>
    <w:rsid w:val="002D1D88"/>
    <w:rsid w:val="002D203B"/>
    <w:rsid w:val="002D49E6"/>
    <w:rsid w:val="002D53EA"/>
    <w:rsid w:val="002D6628"/>
    <w:rsid w:val="002F5BFC"/>
    <w:rsid w:val="0030133C"/>
    <w:rsid w:val="0030420B"/>
    <w:rsid w:val="003067D2"/>
    <w:rsid w:val="00307BBD"/>
    <w:rsid w:val="00314252"/>
    <w:rsid w:val="00315FE1"/>
    <w:rsid w:val="00316219"/>
    <w:rsid w:val="00317026"/>
    <w:rsid w:val="00320278"/>
    <w:rsid w:val="0032494C"/>
    <w:rsid w:val="00330958"/>
    <w:rsid w:val="0033181A"/>
    <w:rsid w:val="003318C5"/>
    <w:rsid w:val="00331C83"/>
    <w:rsid w:val="003326DA"/>
    <w:rsid w:val="00333FDA"/>
    <w:rsid w:val="0033551C"/>
    <w:rsid w:val="003468D4"/>
    <w:rsid w:val="003570CD"/>
    <w:rsid w:val="00362D3F"/>
    <w:rsid w:val="00366C34"/>
    <w:rsid w:val="003678CC"/>
    <w:rsid w:val="00367E01"/>
    <w:rsid w:val="00371821"/>
    <w:rsid w:val="00377A27"/>
    <w:rsid w:val="00383398"/>
    <w:rsid w:val="00391150"/>
    <w:rsid w:val="00391770"/>
    <w:rsid w:val="00392585"/>
    <w:rsid w:val="00393FEF"/>
    <w:rsid w:val="003940E5"/>
    <w:rsid w:val="0039442F"/>
    <w:rsid w:val="003950C2"/>
    <w:rsid w:val="003A2AC6"/>
    <w:rsid w:val="003A36DD"/>
    <w:rsid w:val="003A4FAD"/>
    <w:rsid w:val="003A6EA7"/>
    <w:rsid w:val="003B09E6"/>
    <w:rsid w:val="003B2151"/>
    <w:rsid w:val="003B29C0"/>
    <w:rsid w:val="003B6131"/>
    <w:rsid w:val="003C0961"/>
    <w:rsid w:val="003C0F42"/>
    <w:rsid w:val="003C3779"/>
    <w:rsid w:val="003C5580"/>
    <w:rsid w:val="003C55BD"/>
    <w:rsid w:val="003D6C59"/>
    <w:rsid w:val="003D7348"/>
    <w:rsid w:val="003E2628"/>
    <w:rsid w:val="003E61A0"/>
    <w:rsid w:val="003E77B1"/>
    <w:rsid w:val="003E7C4D"/>
    <w:rsid w:val="003E7C7A"/>
    <w:rsid w:val="003F008D"/>
    <w:rsid w:val="003F2616"/>
    <w:rsid w:val="003F26D4"/>
    <w:rsid w:val="00401196"/>
    <w:rsid w:val="00403966"/>
    <w:rsid w:val="00406993"/>
    <w:rsid w:val="00407600"/>
    <w:rsid w:val="00411BD4"/>
    <w:rsid w:val="00414873"/>
    <w:rsid w:val="00421321"/>
    <w:rsid w:val="00431C5C"/>
    <w:rsid w:val="00433DF7"/>
    <w:rsid w:val="0043411A"/>
    <w:rsid w:val="0044435F"/>
    <w:rsid w:val="00447601"/>
    <w:rsid w:val="00452736"/>
    <w:rsid w:val="00452CCA"/>
    <w:rsid w:val="00452F5C"/>
    <w:rsid w:val="00455B08"/>
    <w:rsid w:val="00463744"/>
    <w:rsid w:val="00463E6C"/>
    <w:rsid w:val="004673FC"/>
    <w:rsid w:val="00481A6B"/>
    <w:rsid w:val="00481C57"/>
    <w:rsid w:val="00484AA6"/>
    <w:rsid w:val="00486DF4"/>
    <w:rsid w:val="0048739C"/>
    <w:rsid w:val="00494DEE"/>
    <w:rsid w:val="0049536C"/>
    <w:rsid w:val="004B27EA"/>
    <w:rsid w:val="004B3590"/>
    <w:rsid w:val="004C4A8F"/>
    <w:rsid w:val="004C4BDB"/>
    <w:rsid w:val="004C5D8B"/>
    <w:rsid w:val="004D2BB7"/>
    <w:rsid w:val="004D5925"/>
    <w:rsid w:val="004E0703"/>
    <w:rsid w:val="004E1815"/>
    <w:rsid w:val="004E4AA5"/>
    <w:rsid w:val="004E65A2"/>
    <w:rsid w:val="004F0172"/>
    <w:rsid w:val="004F09E4"/>
    <w:rsid w:val="004F268C"/>
    <w:rsid w:val="004F4870"/>
    <w:rsid w:val="004F7E70"/>
    <w:rsid w:val="004F7F30"/>
    <w:rsid w:val="0051250C"/>
    <w:rsid w:val="00512E47"/>
    <w:rsid w:val="00512F6B"/>
    <w:rsid w:val="005133E0"/>
    <w:rsid w:val="00522081"/>
    <w:rsid w:val="00523422"/>
    <w:rsid w:val="00523F91"/>
    <w:rsid w:val="00524370"/>
    <w:rsid w:val="00527523"/>
    <w:rsid w:val="00527CFE"/>
    <w:rsid w:val="0053242D"/>
    <w:rsid w:val="005324C1"/>
    <w:rsid w:val="00533377"/>
    <w:rsid w:val="00537A47"/>
    <w:rsid w:val="0054259F"/>
    <w:rsid w:val="0054278B"/>
    <w:rsid w:val="00544720"/>
    <w:rsid w:val="00545495"/>
    <w:rsid w:val="00563A09"/>
    <w:rsid w:val="00571C21"/>
    <w:rsid w:val="00572BD1"/>
    <w:rsid w:val="00577238"/>
    <w:rsid w:val="00577F1B"/>
    <w:rsid w:val="00581E6E"/>
    <w:rsid w:val="00584FD4"/>
    <w:rsid w:val="0059109E"/>
    <w:rsid w:val="00591977"/>
    <w:rsid w:val="0059332D"/>
    <w:rsid w:val="00594990"/>
    <w:rsid w:val="005A7516"/>
    <w:rsid w:val="005B1D68"/>
    <w:rsid w:val="005B4450"/>
    <w:rsid w:val="005C2D54"/>
    <w:rsid w:val="005D085A"/>
    <w:rsid w:val="005D0BE1"/>
    <w:rsid w:val="005D1ABF"/>
    <w:rsid w:val="005D1F50"/>
    <w:rsid w:val="005D43F4"/>
    <w:rsid w:val="005D442C"/>
    <w:rsid w:val="005D77C5"/>
    <w:rsid w:val="005E18F4"/>
    <w:rsid w:val="005E20AB"/>
    <w:rsid w:val="005E5ECB"/>
    <w:rsid w:val="005F391F"/>
    <w:rsid w:val="005F6EA0"/>
    <w:rsid w:val="005F7DAC"/>
    <w:rsid w:val="006004A5"/>
    <w:rsid w:val="00607019"/>
    <w:rsid w:val="00607897"/>
    <w:rsid w:val="00611C52"/>
    <w:rsid w:val="006303DA"/>
    <w:rsid w:val="00636CD1"/>
    <w:rsid w:val="006404B5"/>
    <w:rsid w:val="00645159"/>
    <w:rsid w:val="00653BBA"/>
    <w:rsid w:val="00655BEB"/>
    <w:rsid w:val="00655D62"/>
    <w:rsid w:val="006624AC"/>
    <w:rsid w:val="006629E8"/>
    <w:rsid w:val="006634B6"/>
    <w:rsid w:val="006651A5"/>
    <w:rsid w:val="0066533E"/>
    <w:rsid w:val="00673BD8"/>
    <w:rsid w:val="00674A5D"/>
    <w:rsid w:val="00692CB4"/>
    <w:rsid w:val="00694BED"/>
    <w:rsid w:val="0069569A"/>
    <w:rsid w:val="00695B14"/>
    <w:rsid w:val="00696C5D"/>
    <w:rsid w:val="0069735D"/>
    <w:rsid w:val="006A0BE2"/>
    <w:rsid w:val="006A22FA"/>
    <w:rsid w:val="006A4758"/>
    <w:rsid w:val="006A6589"/>
    <w:rsid w:val="006C2A67"/>
    <w:rsid w:val="006C6A25"/>
    <w:rsid w:val="006D1513"/>
    <w:rsid w:val="006D252E"/>
    <w:rsid w:val="006D67BA"/>
    <w:rsid w:val="006D7871"/>
    <w:rsid w:val="006E18F8"/>
    <w:rsid w:val="006F0FD6"/>
    <w:rsid w:val="006F2BF1"/>
    <w:rsid w:val="006F3FBB"/>
    <w:rsid w:val="006F6F30"/>
    <w:rsid w:val="00700A37"/>
    <w:rsid w:val="00703D68"/>
    <w:rsid w:val="00707343"/>
    <w:rsid w:val="00713996"/>
    <w:rsid w:val="00713AAE"/>
    <w:rsid w:val="00714C71"/>
    <w:rsid w:val="007158DC"/>
    <w:rsid w:val="00717524"/>
    <w:rsid w:val="00720570"/>
    <w:rsid w:val="00721702"/>
    <w:rsid w:val="0073052A"/>
    <w:rsid w:val="00731542"/>
    <w:rsid w:val="007333F4"/>
    <w:rsid w:val="00740354"/>
    <w:rsid w:val="00740FF6"/>
    <w:rsid w:val="007469D6"/>
    <w:rsid w:val="0075140E"/>
    <w:rsid w:val="00757473"/>
    <w:rsid w:val="00770638"/>
    <w:rsid w:val="00774D1A"/>
    <w:rsid w:val="00775A63"/>
    <w:rsid w:val="00782399"/>
    <w:rsid w:val="007832D0"/>
    <w:rsid w:val="00784AE4"/>
    <w:rsid w:val="00796707"/>
    <w:rsid w:val="00797000"/>
    <w:rsid w:val="007A098A"/>
    <w:rsid w:val="007A0D9C"/>
    <w:rsid w:val="007A2580"/>
    <w:rsid w:val="007A2842"/>
    <w:rsid w:val="007A4E72"/>
    <w:rsid w:val="007B26A8"/>
    <w:rsid w:val="007B4D78"/>
    <w:rsid w:val="007B7192"/>
    <w:rsid w:val="007B7F71"/>
    <w:rsid w:val="007C1154"/>
    <w:rsid w:val="007C2BF3"/>
    <w:rsid w:val="007C5F24"/>
    <w:rsid w:val="007C7B7D"/>
    <w:rsid w:val="007D62C0"/>
    <w:rsid w:val="007D7210"/>
    <w:rsid w:val="007D724D"/>
    <w:rsid w:val="007D7DF1"/>
    <w:rsid w:val="007E3FA4"/>
    <w:rsid w:val="007E4915"/>
    <w:rsid w:val="007F2055"/>
    <w:rsid w:val="007F3634"/>
    <w:rsid w:val="007F50EE"/>
    <w:rsid w:val="007F5633"/>
    <w:rsid w:val="008043E3"/>
    <w:rsid w:val="00811B65"/>
    <w:rsid w:val="00813D45"/>
    <w:rsid w:val="00814DB7"/>
    <w:rsid w:val="00816C50"/>
    <w:rsid w:val="0082046E"/>
    <w:rsid w:val="008248B2"/>
    <w:rsid w:val="00845E65"/>
    <w:rsid w:val="00846F40"/>
    <w:rsid w:val="00853983"/>
    <w:rsid w:val="00853C43"/>
    <w:rsid w:val="008551EF"/>
    <w:rsid w:val="008555BB"/>
    <w:rsid w:val="00855B7F"/>
    <w:rsid w:val="00856BCB"/>
    <w:rsid w:val="008578EA"/>
    <w:rsid w:val="008607C5"/>
    <w:rsid w:val="00860AA0"/>
    <w:rsid w:val="008662AB"/>
    <w:rsid w:val="008839C4"/>
    <w:rsid w:val="00897388"/>
    <w:rsid w:val="0089756D"/>
    <w:rsid w:val="00897955"/>
    <w:rsid w:val="008A49DB"/>
    <w:rsid w:val="008A4F31"/>
    <w:rsid w:val="008A5051"/>
    <w:rsid w:val="008A5B94"/>
    <w:rsid w:val="008B3F49"/>
    <w:rsid w:val="008C1F8F"/>
    <w:rsid w:val="008C5350"/>
    <w:rsid w:val="008D1BE3"/>
    <w:rsid w:val="008E0BD6"/>
    <w:rsid w:val="008E4B1E"/>
    <w:rsid w:val="008E7423"/>
    <w:rsid w:val="009018FD"/>
    <w:rsid w:val="00905C98"/>
    <w:rsid w:val="00905D2A"/>
    <w:rsid w:val="00910183"/>
    <w:rsid w:val="00916318"/>
    <w:rsid w:val="00923553"/>
    <w:rsid w:val="00925786"/>
    <w:rsid w:val="00926FF0"/>
    <w:rsid w:val="00934375"/>
    <w:rsid w:val="00940734"/>
    <w:rsid w:val="00940ADA"/>
    <w:rsid w:val="00941A41"/>
    <w:rsid w:val="00944F8D"/>
    <w:rsid w:val="00946250"/>
    <w:rsid w:val="00951187"/>
    <w:rsid w:val="00952B2F"/>
    <w:rsid w:val="0095629F"/>
    <w:rsid w:val="00956CDD"/>
    <w:rsid w:val="00960B77"/>
    <w:rsid w:val="00971BB9"/>
    <w:rsid w:val="00973B31"/>
    <w:rsid w:val="0097553F"/>
    <w:rsid w:val="0097589E"/>
    <w:rsid w:val="00976F04"/>
    <w:rsid w:val="00980C49"/>
    <w:rsid w:val="00982E1A"/>
    <w:rsid w:val="00986517"/>
    <w:rsid w:val="009904F9"/>
    <w:rsid w:val="00990C81"/>
    <w:rsid w:val="00990E03"/>
    <w:rsid w:val="00993BE5"/>
    <w:rsid w:val="009A1407"/>
    <w:rsid w:val="009A17A4"/>
    <w:rsid w:val="009A3B19"/>
    <w:rsid w:val="009A4010"/>
    <w:rsid w:val="009B00BE"/>
    <w:rsid w:val="009B411F"/>
    <w:rsid w:val="009C21C8"/>
    <w:rsid w:val="009C2432"/>
    <w:rsid w:val="009C7777"/>
    <w:rsid w:val="009D3A30"/>
    <w:rsid w:val="009D5C41"/>
    <w:rsid w:val="009D6A9B"/>
    <w:rsid w:val="009E2DE9"/>
    <w:rsid w:val="009E2E61"/>
    <w:rsid w:val="009E5658"/>
    <w:rsid w:val="00A0041D"/>
    <w:rsid w:val="00A12A0F"/>
    <w:rsid w:val="00A17EB6"/>
    <w:rsid w:val="00A33330"/>
    <w:rsid w:val="00A35E98"/>
    <w:rsid w:val="00A42EA7"/>
    <w:rsid w:val="00A43BE0"/>
    <w:rsid w:val="00A46F60"/>
    <w:rsid w:val="00A50E5D"/>
    <w:rsid w:val="00A52179"/>
    <w:rsid w:val="00A52471"/>
    <w:rsid w:val="00A6123D"/>
    <w:rsid w:val="00A64E62"/>
    <w:rsid w:val="00A65C82"/>
    <w:rsid w:val="00A67FE5"/>
    <w:rsid w:val="00A70D47"/>
    <w:rsid w:val="00A7222C"/>
    <w:rsid w:val="00A8566F"/>
    <w:rsid w:val="00A8736A"/>
    <w:rsid w:val="00A93D51"/>
    <w:rsid w:val="00A9452A"/>
    <w:rsid w:val="00A94C4F"/>
    <w:rsid w:val="00A976D5"/>
    <w:rsid w:val="00AA3F45"/>
    <w:rsid w:val="00AA4370"/>
    <w:rsid w:val="00AA7E1A"/>
    <w:rsid w:val="00AB4222"/>
    <w:rsid w:val="00AB51D1"/>
    <w:rsid w:val="00AB524C"/>
    <w:rsid w:val="00AB7C39"/>
    <w:rsid w:val="00AB7D36"/>
    <w:rsid w:val="00AC2F61"/>
    <w:rsid w:val="00AC5AB2"/>
    <w:rsid w:val="00AD12AC"/>
    <w:rsid w:val="00AD490D"/>
    <w:rsid w:val="00AD61E6"/>
    <w:rsid w:val="00AD6DA5"/>
    <w:rsid w:val="00AE579B"/>
    <w:rsid w:val="00AF0BA8"/>
    <w:rsid w:val="00AF4DAE"/>
    <w:rsid w:val="00B001DC"/>
    <w:rsid w:val="00B0353C"/>
    <w:rsid w:val="00B038A7"/>
    <w:rsid w:val="00B05DD5"/>
    <w:rsid w:val="00B10A8A"/>
    <w:rsid w:val="00B13430"/>
    <w:rsid w:val="00B15E50"/>
    <w:rsid w:val="00B163A9"/>
    <w:rsid w:val="00B20B67"/>
    <w:rsid w:val="00B238E2"/>
    <w:rsid w:val="00B254BD"/>
    <w:rsid w:val="00B257FA"/>
    <w:rsid w:val="00B30893"/>
    <w:rsid w:val="00B34280"/>
    <w:rsid w:val="00B3574C"/>
    <w:rsid w:val="00B35823"/>
    <w:rsid w:val="00B35FB0"/>
    <w:rsid w:val="00B3794E"/>
    <w:rsid w:val="00B407BC"/>
    <w:rsid w:val="00B429EC"/>
    <w:rsid w:val="00B45859"/>
    <w:rsid w:val="00B50F44"/>
    <w:rsid w:val="00B7414B"/>
    <w:rsid w:val="00B80B6B"/>
    <w:rsid w:val="00B815C2"/>
    <w:rsid w:val="00B90C37"/>
    <w:rsid w:val="00B90E1B"/>
    <w:rsid w:val="00B93E9F"/>
    <w:rsid w:val="00BA061F"/>
    <w:rsid w:val="00BA10FF"/>
    <w:rsid w:val="00BA253C"/>
    <w:rsid w:val="00BA4AB8"/>
    <w:rsid w:val="00BC4729"/>
    <w:rsid w:val="00BC706E"/>
    <w:rsid w:val="00BD00FC"/>
    <w:rsid w:val="00BD23C1"/>
    <w:rsid w:val="00BD3980"/>
    <w:rsid w:val="00BE1A59"/>
    <w:rsid w:val="00BE5155"/>
    <w:rsid w:val="00BE63F0"/>
    <w:rsid w:val="00BF0871"/>
    <w:rsid w:val="00BF2AF3"/>
    <w:rsid w:val="00BF449C"/>
    <w:rsid w:val="00BF511A"/>
    <w:rsid w:val="00BF5284"/>
    <w:rsid w:val="00C053AA"/>
    <w:rsid w:val="00C11B55"/>
    <w:rsid w:val="00C14D84"/>
    <w:rsid w:val="00C1558F"/>
    <w:rsid w:val="00C24FD7"/>
    <w:rsid w:val="00C3517C"/>
    <w:rsid w:val="00C37ECC"/>
    <w:rsid w:val="00C45AEC"/>
    <w:rsid w:val="00C50A8C"/>
    <w:rsid w:val="00C527BD"/>
    <w:rsid w:val="00C54733"/>
    <w:rsid w:val="00C54DB7"/>
    <w:rsid w:val="00C56560"/>
    <w:rsid w:val="00C56597"/>
    <w:rsid w:val="00C6032C"/>
    <w:rsid w:val="00C61DAC"/>
    <w:rsid w:val="00C736F5"/>
    <w:rsid w:val="00C7467E"/>
    <w:rsid w:val="00C75B5C"/>
    <w:rsid w:val="00C7678C"/>
    <w:rsid w:val="00C8455E"/>
    <w:rsid w:val="00C91A85"/>
    <w:rsid w:val="00C94D0B"/>
    <w:rsid w:val="00C952EC"/>
    <w:rsid w:val="00C97C3B"/>
    <w:rsid w:val="00CB0859"/>
    <w:rsid w:val="00CB1BF0"/>
    <w:rsid w:val="00CB2337"/>
    <w:rsid w:val="00CB4E32"/>
    <w:rsid w:val="00CB51A8"/>
    <w:rsid w:val="00CB5C8B"/>
    <w:rsid w:val="00CB6D5F"/>
    <w:rsid w:val="00CC1A6B"/>
    <w:rsid w:val="00CC3C5D"/>
    <w:rsid w:val="00CD2372"/>
    <w:rsid w:val="00CD3CB7"/>
    <w:rsid w:val="00CD4E21"/>
    <w:rsid w:val="00CE439F"/>
    <w:rsid w:val="00CE55A7"/>
    <w:rsid w:val="00CF0AD0"/>
    <w:rsid w:val="00CF32B7"/>
    <w:rsid w:val="00CF6877"/>
    <w:rsid w:val="00D0177B"/>
    <w:rsid w:val="00D041A9"/>
    <w:rsid w:val="00D04938"/>
    <w:rsid w:val="00D0654C"/>
    <w:rsid w:val="00D145D1"/>
    <w:rsid w:val="00D155DE"/>
    <w:rsid w:val="00D168A0"/>
    <w:rsid w:val="00D249ED"/>
    <w:rsid w:val="00D271A4"/>
    <w:rsid w:val="00D27D6C"/>
    <w:rsid w:val="00D30ED1"/>
    <w:rsid w:val="00D36174"/>
    <w:rsid w:val="00D42F7A"/>
    <w:rsid w:val="00D448B0"/>
    <w:rsid w:val="00D44A47"/>
    <w:rsid w:val="00D457F9"/>
    <w:rsid w:val="00D45A30"/>
    <w:rsid w:val="00D46A69"/>
    <w:rsid w:val="00D50186"/>
    <w:rsid w:val="00D54798"/>
    <w:rsid w:val="00D54E60"/>
    <w:rsid w:val="00D5555C"/>
    <w:rsid w:val="00D56336"/>
    <w:rsid w:val="00D57E4F"/>
    <w:rsid w:val="00D6217B"/>
    <w:rsid w:val="00D623B1"/>
    <w:rsid w:val="00D73AAE"/>
    <w:rsid w:val="00D74190"/>
    <w:rsid w:val="00D74871"/>
    <w:rsid w:val="00D775E1"/>
    <w:rsid w:val="00D84A6D"/>
    <w:rsid w:val="00D84FD6"/>
    <w:rsid w:val="00D91284"/>
    <w:rsid w:val="00D93B7B"/>
    <w:rsid w:val="00DA1E6D"/>
    <w:rsid w:val="00DB6CF7"/>
    <w:rsid w:val="00DC3431"/>
    <w:rsid w:val="00DD328F"/>
    <w:rsid w:val="00DD4655"/>
    <w:rsid w:val="00DE52FD"/>
    <w:rsid w:val="00DE7668"/>
    <w:rsid w:val="00DF0825"/>
    <w:rsid w:val="00DF11AE"/>
    <w:rsid w:val="00DF1328"/>
    <w:rsid w:val="00DF50FC"/>
    <w:rsid w:val="00E01746"/>
    <w:rsid w:val="00E05DB1"/>
    <w:rsid w:val="00E072BF"/>
    <w:rsid w:val="00E106A2"/>
    <w:rsid w:val="00E10CDB"/>
    <w:rsid w:val="00E20542"/>
    <w:rsid w:val="00E23495"/>
    <w:rsid w:val="00E237D8"/>
    <w:rsid w:val="00E243A9"/>
    <w:rsid w:val="00E30C50"/>
    <w:rsid w:val="00E313E9"/>
    <w:rsid w:val="00E326A5"/>
    <w:rsid w:val="00E36827"/>
    <w:rsid w:val="00E3690A"/>
    <w:rsid w:val="00E37D9D"/>
    <w:rsid w:val="00E40E34"/>
    <w:rsid w:val="00E44FD4"/>
    <w:rsid w:val="00E51D6A"/>
    <w:rsid w:val="00E53764"/>
    <w:rsid w:val="00E5496E"/>
    <w:rsid w:val="00E56D23"/>
    <w:rsid w:val="00E63003"/>
    <w:rsid w:val="00E71B13"/>
    <w:rsid w:val="00E73F90"/>
    <w:rsid w:val="00E77B18"/>
    <w:rsid w:val="00E822FD"/>
    <w:rsid w:val="00E87956"/>
    <w:rsid w:val="00E87A32"/>
    <w:rsid w:val="00E87DDF"/>
    <w:rsid w:val="00EA08FC"/>
    <w:rsid w:val="00EA20BB"/>
    <w:rsid w:val="00EA2462"/>
    <w:rsid w:val="00EA5106"/>
    <w:rsid w:val="00EB4B3C"/>
    <w:rsid w:val="00EC3E8D"/>
    <w:rsid w:val="00ED07B1"/>
    <w:rsid w:val="00ED0C5C"/>
    <w:rsid w:val="00ED386E"/>
    <w:rsid w:val="00ED7545"/>
    <w:rsid w:val="00EE1131"/>
    <w:rsid w:val="00EE2415"/>
    <w:rsid w:val="00EE3967"/>
    <w:rsid w:val="00EE3BAC"/>
    <w:rsid w:val="00EE5F44"/>
    <w:rsid w:val="00EE6C3F"/>
    <w:rsid w:val="00EE6ED7"/>
    <w:rsid w:val="00EF4E4C"/>
    <w:rsid w:val="00F07609"/>
    <w:rsid w:val="00F131BA"/>
    <w:rsid w:val="00F24AF1"/>
    <w:rsid w:val="00F24B61"/>
    <w:rsid w:val="00F25868"/>
    <w:rsid w:val="00F311F2"/>
    <w:rsid w:val="00F33346"/>
    <w:rsid w:val="00F34421"/>
    <w:rsid w:val="00F372F2"/>
    <w:rsid w:val="00F417EF"/>
    <w:rsid w:val="00F42D27"/>
    <w:rsid w:val="00F5140C"/>
    <w:rsid w:val="00F60E4F"/>
    <w:rsid w:val="00F66F56"/>
    <w:rsid w:val="00F76D66"/>
    <w:rsid w:val="00F76DBD"/>
    <w:rsid w:val="00F830C1"/>
    <w:rsid w:val="00F84C6B"/>
    <w:rsid w:val="00F92B6B"/>
    <w:rsid w:val="00F94EA1"/>
    <w:rsid w:val="00FA1230"/>
    <w:rsid w:val="00FA2619"/>
    <w:rsid w:val="00FA3434"/>
    <w:rsid w:val="00FA6304"/>
    <w:rsid w:val="00FB0017"/>
    <w:rsid w:val="00FB19DB"/>
    <w:rsid w:val="00FB235D"/>
    <w:rsid w:val="00FB2D02"/>
    <w:rsid w:val="00FB5613"/>
    <w:rsid w:val="00FB6229"/>
    <w:rsid w:val="00FB77A3"/>
    <w:rsid w:val="00FC5785"/>
    <w:rsid w:val="00FE34FC"/>
    <w:rsid w:val="00FE4518"/>
    <w:rsid w:val="00FF2E08"/>
  </w:rsids>
  <m:mathPr>
    <m:mathFont m:val="Cambria Math"/>
    <m:brkBin m:val="before"/>
    <m:brkBinSub m:val="--"/>
    <m:smallFrac m:val="0"/>
    <m:dispDef/>
    <m:lMargin m:val="0"/>
    <m:rMargin m:val="0"/>
    <m:defJc m:val="centerGroup"/>
    <m:wrapIndent m:val="1440"/>
    <m:intLim m:val="subSup"/>
    <m:naryLim m:val="undOvr"/>
  </m:mathPr>
  <w:themeFontLang w:val="lv-LV"/>
  <w:clrSchemeMapping w:bg1="light1" w:t1="dark1" w:bg2="light2" w:t2="dark2" w:accent1="accent1" w:accent2="accent2" w:accent3="accent3" w:accent4="accent4" w:accent5="accent5" w:accent6="accent6" w:hyperlink="hyperlink" w:followedHyperlink="followedHyperlink"/>
  <w:smartTagType w:namespaceuri="schemas-tilde-lv/tildestengine" w:name="veidnes"/>
  <w:shapeDefaults>
    <o:shapedefaults v:ext="edit" spidmax="2050"/>
    <o:shapelayout v:ext="edit">
      <o:idmap v:ext="edit" data="2"/>
    </o:shapelayout>
  </w:shapeDefaults>
  <w:decimalSymbol w:val="."/>
  <w:listSeparator w:val=";"/>
  <w14:docId w14:val="4A8F8A4B"/>
  <w15:docId w15:val="{5F3C951C-CD60-4CFC-82FC-C8309B97CDC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lv-LV" w:eastAsia="en-US" w:bidi="ar-SA"/>
      </w:rPr>
    </w:rPrDefault>
    <w:pPrDefault>
      <w:pPr>
        <w:spacing w:after="200" w:line="276" w:lineRule="auto"/>
      </w:pPr>
    </w:pPrDefault>
  </w:docDefaults>
  <w:latentStyles w:defLockedState="0" w:defUIPriority="0" w:defSemiHidden="0" w:defUnhideWhenUsed="0" w:defQFormat="0" w:count="376">
    <w:lsdException w:name="Normal" w:qFormat="1"/>
    <w:lsdException w:name="heading 1" w:uiPriority="99" w:qFormat="1"/>
    <w:lsdException w:name="heading 2" w:semiHidden="1" w:uiPriority="99" w:unhideWhenUsed="1" w:qFormat="1"/>
    <w:lsdException w:name="heading 3" w:semiHidden="1" w:uiPriority="99" w:unhideWhenUsed="1" w:qFormat="1"/>
    <w:lsdException w:name="heading 4" w:semiHidden="1" w:uiPriority="99" w:unhideWhenUsed="1" w:qFormat="1"/>
    <w:lsdException w:name="heading 5" w:semiHidden="1" w:uiPriority="99" w:unhideWhenUsed="1" w:qFormat="1"/>
    <w:lsdException w:name="heading 6" w:semiHidden="1" w:uiPriority="99" w:unhideWhenUsed="1" w:qFormat="1"/>
    <w:lsdException w:name="heading 7" w:semiHidden="1" w:uiPriority="99" w:unhideWhenUsed="1" w:qFormat="1"/>
    <w:lsdException w:name="heading 8" w:semiHidden="1" w:uiPriority="99" w:unhideWhenUsed="1" w:qFormat="1"/>
    <w:lsdException w:name="heading 9" w:semiHidden="1" w:uiPriority="9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99" w:unhideWhenUsed="1"/>
    <w:lsdException w:name="toc 2" w:semiHidden="1" w:uiPriority="99" w:unhideWhenUsed="1"/>
    <w:lsdException w:name="toc 3" w:semiHidden="1" w:uiPriority="99" w:unhideWhenUsed="1"/>
    <w:lsdException w:name="toc 4" w:semiHidden="1" w:uiPriority="99" w:unhideWhenUsed="1"/>
    <w:lsdException w:name="toc 5" w:semiHidden="1" w:uiPriority="99" w:unhideWhenUsed="1"/>
    <w:lsdException w:name="toc 6" w:semiHidden="1" w:uiPriority="99" w:unhideWhenUsed="1"/>
    <w:lsdException w:name="toc 7" w:semiHidden="1" w:uiPriority="99" w:unhideWhenUsed="1"/>
    <w:lsdException w:name="toc 8" w:semiHidden="1" w:uiPriority="99" w:unhideWhenUsed="1"/>
    <w:lsdException w:name="toc 9" w:semiHidden="1" w:uiPriority="99"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iPriority="99"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iPriority="99" w:unhideWhenUsed="1"/>
    <w:lsdException w:name="macro" w:semiHidden="1" w:uiPriority="99" w:unhideWhenUsed="1"/>
    <w:lsdException w:name="toa heading" w:semiHidden="1" w:uiPriority="99" w:unhideWhenUsed="1"/>
    <w:lsdException w:name="List" w:semiHidden="1" w:unhideWhenUsed="1"/>
    <w:lsdException w:name="List Bullet" w:semiHidden="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lsdException w:name="List Number 4" w:semiHidden="1" w:unhideWhenUsed="1"/>
    <w:lsdException w:name="List Number 5" w:semiHidden="1" w:unhideWhenUsed="1" w:qFormat="1"/>
    <w:lsdException w:name="Title" w:uiPriority="99" w:qFormat="1"/>
    <w:lsdException w:name="Closing" w:semiHidden="1" w:unhideWhenUsed="1"/>
    <w:lsdException w:name="Signature" w:semiHidden="1" w:unhideWhenUsed="1"/>
    <w:lsdException w:name="Default Paragraph Font" w:semiHidden="1" w:uiPriority="1" w:unhideWhenUsed="1"/>
    <w:lsdException w:name="Body Text" w:semiHidden="1" w:uiPriority="99"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iPriority="99" w:unhideWhenUsed="1"/>
    <w:lsdException w:name="Body Text 2" w:semiHidden="1" w:uiPriority="99" w:unhideWhenUsed="1"/>
    <w:lsdException w:name="Body Text 3" w:semiHidden="1" w:uiPriority="99"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99" w:qFormat="1"/>
    <w:lsdException w:name="Emphasis" w:uiPriority="99" w:qFormat="1"/>
    <w:lsdException w:name="Document Map" w:semiHidden="1" w:unhideWhenUsed="1"/>
    <w:lsdException w:name="Plain Text" w:semiHidden="1" w:uiPriority="99"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B3794E"/>
    <w:pPr>
      <w:spacing w:after="0" w:line="240" w:lineRule="auto"/>
    </w:pPr>
    <w:rPr>
      <w:rFonts w:ascii="Arial" w:hAnsi="Arial"/>
      <w:sz w:val="18"/>
    </w:rPr>
  </w:style>
  <w:style w:type="paragraph" w:styleId="Heading1">
    <w:name w:val="heading 1"/>
    <w:basedOn w:val="Normal"/>
    <w:next w:val="Normal"/>
    <w:link w:val="Heading1Char"/>
    <w:uiPriority w:val="99"/>
    <w:qFormat/>
    <w:rsid w:val="00D74871"/>
    <w:pPr>
      <w:keepNext/>
      <w:keepLines/>
      <w:pageBreakBefore/>
      <w:numPr>
        <w:numId w:val="10"/>
      </w:numPr>
      <w:spacing w:before="480" w:after="240"/>
      <w:outlineLvl w:val="0"/>
    </w:pPr>
    <w:rPr>
      <w:rFonts w:eastAsiaTheme="majorEastAsia" w:cstheme="majorBidi"/>
      <w:b/>
      <w:bCs/>
      <w:caps/>
      <w:sz w:val="30"/>
      <w:szCs w:val="28"/>
    </w:rPr>
  </w:style>
  <w:style w:type="paragraph" w:styleId="Heading2">
    <w:name w:val="heading 2"/>
    <w:basedOn w:val="Normal"/>
    <w:next w:val="Normal"/>
    <w:link w:val="Heading2Char"/>
    <w:uiPriority w:val="99"/>
    <w:unhideWhenUsed/>
    <w:qFormat/>
    <w:rsid w:val="000327B7"/>
    <w:pPr>
      <w:keepNext/>
      <w:keepLines/>
      <w:numPr>
        <w:ilvl w:val="1"/>
        <w:numId w:val="10"/>
      </w:numPr>
      <w:spacing w:before="120" w:after="240"/>
      <w:outlineLvl w:val="1"/>
    </w:pPr>
    <w:rPr>
      <w:rFonts w:eastAsiaTheme="majorEastAsia" w:cstheme="majorBidi"/>
      <w:b/>
      <w:bCs/>
      <w:sz w:val="30"/>
      <w:szCs w:val="26"/>
    </w:rPr>
  </w:style>
  <w:style w:type="paragraph" w:styleId="Heading3">
    <w:name w:val="heading 3"/>
    <w:basedOn w:val="Normal"/>
    <w:next w:val="Normal"/>
    <w:link w:val="Heading3Char"/>
    <w:uiPriority w:val="99"/>
    <w:unhideWhenUsed/>
    <w:qFormat/>
    <w:rsid w:val="000327B7"/>
    <w:pPr>
      <w:keepNext/>
      <w:keepLines/>
      <w:numPr>
        <w:ilvl w:val="2"/>
        <w:numId w:val="10"/>
      </w:numPr>
      <w:spacing w:before="120" w:after="240"/>
      <w:outlineLvl w:val="2"/>
    </w:pPr>
    <w:rPr>
      <w:rFonts w:eastAsiaTheme="majorEastAsia" w:cstheme="majorBidi"/>
      <w:bCs/>
      <w:sz w:val="28"/>
    </w:rPr>
  </w:style>
  <w:style w:type="paragraph" w:styleId="Heading4">
    <w:name w:val="heading 4"/>
    <w:basedOn w:val="Normal"/>
    <w:next w:val="Normal"/>
    <w:link w:val="Heading4Char"/>
    <w:uiPriority w:val="99"/>
    <w:unhideWhenUsed/>
    <w:qFormat/>
    <w:rsid w:val="00523F91"/>
    <w:pPr>
      <w:keepNext/>
      <w:keepLines/>
      <w:numPr>
        <w:ilvl w:val="3"/>
        <w:numId w:val="10"/>
      </w:numPr>
      <w:spacing w:before="120" w:after="120"/>
      <w:outlineLvl w:val="3"/>
    </w:pPr>
    <w:rPr>
      <w:rFonts w:eastAsiaTheme="majorEastAsia" w:cstheme="majorBidi"/>
      <w:bCs/>
      <w:iCs/>
      <w:sz w:val="28"/>
    </w:rPr>
  </w:style>
  <w:style w:type="paragraph" w:styleId="Heading5">
    <w:name w:val="heading 5"/>
    <w:basedOn w:val="Normal"/>
    <w:next w:val="Normal"/>
    <w:link w:val="Heading5Char"/>
    <w:uiPriority w:val="99"/>
    <w:unhideWhenUsed/>
    <w:qFormat/>
    <w:rsid w:val="00523F91"/>
    <w:pPr>
      <w:keepNext/>
      <w:keepLines/>
      <w:numPr>
        <w:ilvl w:val="4"/>
        <w:numId w:val="10"/>
      </w:numPr>
      <w:spacing w:before="120" w:after="60"/>
      <w:outlineLvl w:val="4"/>
    </w:pPr>
    <w:rPr>
      <w:rFonts w:eastAsiaTheme="majorEastAsia" w:cstheme="majorBidi"/>
    </w:rPr>
  </w:style>
  <w:style w:type="paragraph" w:styleId="Heading6">
    <w:name w:val="heading 6"/>
    <w:basedOn w:val="Normal"/>
    <w:next w:val="Normal"/>
    <w:link w:val="Heading6Char"/>
    <w:uiPriority w:val="99"/>
    <w:qFormat/>
    <w:rsid w:val="00E106A2"/>
    <w:pPr>
      <w:tabs>
        <w:tab w:val="num" w:pos="-900"/>
      </w:tabs>
      <w:spacing w:before="60" w:after="60" w:line="288" w:lineRule="auto"/>
      <w:contextualSpacing/>
      <w:jc w:val="both"/>
      <w:outlineLvl w:val="5"/>
    </w:pPr>
    <w:rPr>
      <w:rFonts w:eastAsia="Times New Roman" w:cs="Times New Roman"/>
      <w:i/>
    </w:rPr>
  </w:style>
  <w:style w:type="paragraph" w:styleId="Heading7">
    <w:name w:val="heading 7"/>
    <w:basedOn w:val="Normal"/>
    <w:next w:val="Normal"/>
    <w:link w:val="Heading7Char"/>
    <w:autoRedefine/>
    <w:uiPriority w:val="99"/>
    <w:qFormat/>
    <w:rsid w:val="00E106A2"/>
    <w:pPr>
      <w:tabs>
        <w:tab w:val="num" w:pos="-540"/>
      </w:tabs>
      <w:spacing w:before="60" w:after="60" w:line="288" w:lineRule="auto"/>
      <w:contextualSpacing/>
      <w:jc w:val="both"/>
      <w:outlineLvl w:val="6"/>
    </w:pPr>
    <w:rPr>
      <w:rFonts w:eastAsia="Times New Roman" w:cs="Times New Roman"/>
    </w:rPr>
  </w:style>
  <w:style w:type="paragraph" w:styleId="Heading8">
    <w:name w:val="heading 8"/>
    <w:basedOn w:val="Normal"/>
    <w:next w:val="Normal"/>
    <w:link w:val="Heading8Char"/>
    <w:uiPriority w:val="99"/>
    <w:qFormat/>
    <w:rsid w:val="00E106A2"/>
    <w:pPr>
      <w:spacing w:before="240" w:after="60" w:line="288" w:lineRule="auto"/>
      <w:contextualSpacing/>
      <w:jc w:val="both"/>
      <w:outlineLvl w:val="7"/>
    </w:pPr>
    <w:rPr>
      <w:rFonts w:ascii="Times New Roman" w:eastAsia="Batang" w:hAnsi="Times New Roman" w:cs="Times New Roman"/>
      <w:i/>
      <w:szCs w:val="20"/>
      <w:lang w:val="en-AU"/>
    </w:rPr>
  </w:style>
  <w:style w:type="paragraph" w:styleId="Heading9">
    <w:name w:val="heading 9"/>
    <w:basedOn w:val="Normal"/>
    <w:next w:val="Normal"/>
    <w:link w:val="Heading9Char"/>
    <w:uiPriority w:val="99"/>
    <w:qFormat/>
    <w:rsid w:val="00E106A2"/>
    <w:pPr>
      <w:numPr>
        <w:ilvl w:val="8"/>
        <w:numId w:val="14"/>
      </w:numPr>
      <w:spacing w:before="240" w:after="60" w:line="288" w:lineRule="auto"/>
      <w:contextualSpacing/>
      <w:outlineLvl w:val="8"/>
    </w:pPr>
    <w:rPr>
      <w:rFonts w:eastAsia="Times New Roman" w:cs="Arial"/>
      <w:lang w:val="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rmalWeb">
    <w:name w:val="Normal (Web)"/>
    <w:basedOn w:val="Normal"/>
    <w:uiPriority w:val="99"/>
    <w:unhideWhenUsed/>
    <w:rsid w:val="005C2D54"/>
    <w:pPr>
      <w:spacing w:before="100" w:beforeAutospacing="1" w:after="240"/>
    </w:pPr>
    <w:rPr>
      <w:rFonts w:ascii="Times New Roman" w:eastAsia="Times New Roman" w:hAnsi="Times New Roman" w:cs="Times New Roman"/>
      <w:sz w:val="24"/>
      <w:szCs w:val="24"/>
      <w:lang w:eastAsia="lv-LV"/>
    </w:rPr>
  </w:style>
  <w:style w:type="paragraph" w:customStyle="1" w:styleId="Tabletext">
    <w:name w:val="Table text"/>
    <w:basedOn w:val="Normal"/>
    <w:uiPriority w:val="99"/>
    <w:qFormat/>
    <w:rsid w:val="005D43F4"/>
    <w:pPr>
      <w:spacing w:before="60" w:after="60"/>
    </w:pPr>
    <w:rPr>
      <w:rFonts w:eastAsia="Times New Roman" w:cs="Arial"/>
      <w:color w:val="000000"/>
      <w:szCs w:val="18"/>
      <w:lang w:eastAsia="lv-LV"/>
    </w:rPr>
  </w:style>
  <w:style w:type="paragraph" w:customStyle="1" w:styleId="Tableheading">
    <w:name w:val="Table heading"/>
    <w:basedOn w:val="Normal"/>
    <w:uiPriority w:val="99"/>
    <w:qFormat/>
    <w:rsid w:val="003C5580"/>
    <w:pPr>
      <w:spacing w:before="120" w:after="120"/>
    </w:pPr>
    <w:rPr>
      <w:rFonts w:eastAsia="Times New Roman" w:cs="Arial"/>
      <w:b/>
      <w:color w:val="000000"/>
      <w:szCs w:val="18"/>
      <w:lang w:eastAsia="lv-LV"/>
    </w:rPr>
  </w:style>
  <w:style w:type="paragraph" w:customStyle="1" w:styleId="Tablebullets">
    <w:name w:val="Table bullets"/>
    <w:basedOn w:val="Normal"/>
    <w:qFormat/>
    <w:rsid w:val="003C5580"/>
    <w:pPr>
      <w:numPr>
        <w:numId w:val="1"/>
      </w:numPr>
      <w:spacing w:before="100" w:beforeAutospacing="1" w:after="100" w:afterAutospacing="1"/>
      <w:ind w:left="480"/>
    </w:pPr>
    <w:rPr>
      <w:rFonts w:eastAsia="Times New Roman" w:cs="Arial"/>
      <w:color w:val="000000"/>
      <w:szCs w:val="18"/>
      <w:lang w:eastAsia="lv-LV"/>
    </w:rPr>
  </w:style>
  <w:style w:type="paragraph" w:styleId="Header">
    <w:name w:val="header"/>
    <w:basedOn w:val="Normal"/>
    <w:link w:val="HeaderChar"/>
    <w:uiPriority w:val="99"/>
    <w:unhideWhenUsed/>
    <w:rsid w:val="00D30ED1"/>
    <w:pPr>
      <w:tabs>
        <w:tab w:val="center" w:pos="4153"/>
        <w:tab w:val="right" w:pos="8306"/>
      </w:tabs>
    </w:pPr>
  </w:style>
  <w:style w:type="character" w:customStyle="1" w:styleId="HeaderChar">
    <w:name w:val="Header Char"/>
    <w:basedOn w:val="DefaultParagraphFont"/>
    <w:link w:val="Header"/>
    <w:uiPriority w:val="99"/>
    <w:rsid w:val="00D30ED1"/>
  </w:style>
  <w:style w:type="paragraph" w:styleId="Footer">
    <w:name w:val="footer"/>
    <w:basedOn w:val="Normal"/>
    <w:link w:val="FooterChar"/>
    <w:uiPriority w:val="99"/>
    <w:unhideWhenUsed/>
    <w:rsid w:val="00D30ED1"/>
    <w:pPr>
      <w:tabs>
        <w:tab w:val="center" w:pos="4153"/>
        <w:tab w:val="right" w:pos="8306"/>
      </w:tabs>
    </w:pPr>
  </w:style>
  <w:style w:type="character" w:customStyle="1" w:styleId="FooterChar">
    <w:name w:val="Footer Char"/>
    <w:basedOn w:val="DefaultParagraphFont"/>
    <w:link w:val="Footer"/>
    <w:uiPriority w:val="99"/>
    <w:rsid w:val="00D30ED1"/>
  </w:style>
  <w:style w:type="paragraph" w:styleId="BalloonText">
    <w:name w:val="Balloon Text"/>
    <w:basedOn w:val="Normal"/>
    <w:link w:val="BalloonTextChar"/>
    <w:semiHidden/>
    <w:unhideWhenUsed/>
    <w:rsid w:val="00D30ED1"/>
    <w:rPr>
      <w:rFonts w:ascii="Tahoma" w:hAnsi="Tahoma" w:cs="Tahoma"/>
      <w:sz w:val="16"/>
      <w:szCs w:val="16"/>
    </w:rPr>
  </w:style>
  <w:style w:type="character" w:customStyle="1" w:styleId="BalloonTextChar">
    <w:name w:val="Balloon Text Char"/>
    <w:basedOn w:val="DefaultParagraphFont"/>
    <w:link w:val="BalloonText"/>
    <w:semiHidden/>
    <w:rsid w:val="00D30ED1"/>
    <w:rPr>
      <w:rFonts w:ascii="Tahoma" w:hAnsi="Tahoma" w:cs="Tahoma"/>
      <w:sz w:val="16"/>
      <w:szCs w:val="16"/>
    </w:rPr>
  </w:style>
  <w:style w:type="paragraph" w:customStyle="1" w:styleId="NormalCentered">
    <w:name w:val="NormalCentered"/>
    <w:basedOn w:val="Normal"/>
    <w:qFormat/>
    <w:rsid w:val="00D30ED1"/>
    <w:pPr>
      <w:jc w:val="center"/>
    </w:pPr>
    <w:rPr>
      <w:b/>
      <w:sz w:val="44"/>
      <w:szCs w:val="44"/>
    </w:rPr>
  </w:style>
  <w:style w:type="paragraph" w:customStyle="1" w:styleId="HeaderFooter">
    <w:name w:val="HeaderFooter"/>
    <w:basedOn w:val="Header"/>
    <w:qFormat/>
    <w:rsid w:val="00331C83"/>
    <w:pPr>
      <w:tabs>
        <w:tab w:val="right" w:pos="6840"/>
      </w:tabs>
      <w:spacing w:after="200" w:line="276" w:lineRule="auto"/>
      <w:contextualSpacing/>
    </w:pPr>
    <w:rPr>
      <w:rFonts w:cs="Arial"/>
      <w:color w:val="808080" w:themeColor="background1" w:themeShade="80"/>
    </w:rPr>
  </w:style>
  <w:style w:type="paragraph" w:customStyle="1" w:styleId="TableText0">
    <w:name w:val="TableText"/>
    <w:basedOn w:val="Normal"/>
    <w:qFormat/>
    <w:rsid w:val="006D67BA"/>
    <w:pPr>
      <w:spacing w:before="20" w:after="20"/>
    </w:pPr>
    <w:rPr>
      <w:rFonts w:cs="Arial"/>
    </w:rPr>
  </w:style>
  <w:style w:type="paragraph" w:customStyle="1" w:styleId="TableHeader">
    <w:name w:val="TableHeader"/>
    <w:basedOn w:val="Normal"/>
    <w:qFormat/>
    <w:rsid w:val="006D67BA"/>
    <w:pPr>
      <w:spacing w:before="60" w:after="60" w:line="240" w:lineRule="atLeast"/>
    </w:pPr>
    <w:rPr>
      <w:b/>
    </w:rPr>
  </w:style>
  <w:style w:type="paragraph" w:styleId="DocumentMap">
    <w:name w:val="Document Map"/>
    <w:basedOn w:val="Normal"/>
    <w:link w:val="DocumentMapChar"/>
    <w:semiHidden/>
    <w:unhideWhenUsed/>
    <w:rsid w:val="005D43F4"/>
    <w:rPr>
      <w:rFonts w:ascii="Tahoma" w:hAnsi="Tahoma" w:cs="Tahoma"/>
      <w:sz w:val="16"/>
      <w:szCs w:val="16"/>
    </w:rPr>
  </w:style>
  <w:style w:type="character" w:customStyle="1" w:styleId="DocumentMapChar">
    <w:name w:val="Document Map Char"/>
    <w:basedOn w:val="DefaultParagraphFont"/>
    <w:link w:val="DocumentMap"/>
    <w:semiHidden/>
    <w:rsid w:val="005D43F4"/>
    <w:rPr>
      <w:rFonts w:ascii="Tahoma" w:hAnsi="Tahoma" w:cs="Tahoma"/>
      <w:sz w:val="16"/>
      <w:szCs w:val="16"/>
    </w:rPr>
  </w:style>
  <w:style w:type="character" w:customStyle="1" w:styleId="Heading1Char">
    <w:name w:val="Heading 1 Char"/>
    <w:basedOn w:val="DefaultParagraphFont"/>
    <w:link w:val="Heading1"/>
    <w:uiPriority w:val="9"/>
    <w:rsid w:val="00D74871"/>
    <w:rPr>
      <w:rFonts w:ascii="Arial" w:eastAsiaTheme="majorEastAsia" w:hAnsi="Arial" w:cstheme="majorBidi"/>
      <w:b/>
      <w:bCs/>
      <w:caps/>
      <w:sz w:val="30"/>
      <w:szCs w:val="28"/>
    </w:rPr>
  </w:style>
  <w:style w:type="paragraph" w:styleId="TOCHeading">
    <w:name w:val="TOC Heading"/>
    <w:basedOn w:val="Heading1"/>
    <w:next w:val="Normal"/>
    <w:uiPriority w:val="39"/>
    <w:unhideWhenUsed/>
    <w:qFormat/>
    <w:rsid w:val="005D43F4"/>
    <w:pPr>
      <w:outlineLvl w:val="9"/>
    </w:pPr>
    <w:rPr>
      <w:lang w:val="en-US"/>
    </w:rPr>
  </w:style>
  <w:style w:type="paragraph" w:styleId="TOC1">
    <w:name w:val="toc 1"/>
    <w:basedOn w:val="Normal"/>
    <w:next w:val="Normal"/>
    <w:autoRedefine/>
    <w:uiPriority w:val="99"/>
    <w:unhideWhenUsed/>
    <w:rsid w:val="005D43F4"/>
    <w:pPr>
      <w:spacing w:before="120" w:after="120"/>
    </w:pPr>
    <w:rPr>
      <w:rFonts w:asciiTheme="minorHAnsi" w:hAnsiTheme="minorHAnsi" w:cstheme="minorHAnsi"/>
      <w:b/>
      <w:bCs/>
      <w:caps/>
      <w:sz w:val="20"/>
      <w:szCs w:val="20"/>
    </w:rPr>
  </w:style>
  <w:style w:type="character" w:styleId="Hyperlink">
    <w:name w:val="Hyperlink"/>
    <w:basedOn w:val="DefaultParagraphFont"/>
    <w:uiPriority w:val="99"/>
    <w:unhideWhenUsed/>
    <w:rsid w:val="005D43F4"/>
    <w:rPr>
      <w:color w:val="0000FF" w:themeColor="hyperlink"/>
      <w:u w:val="single"/>
    </w:rPr>
  </w:style>
  <w:style w:type="character" w:customStyle="1" w:styleId="Heading2Char">
    <w:name w:val="Heading 2 Char"/>
    <w:basedOn w:val="DefaultParagraphFont"/>
    <w:link w:val="Heading2"/>
    <w:uiPriority w:val="9"/>
    <w:rsid w:val="000327B7"/>
    <w:rPr>
      <w:rFonts w:ascii="Arial" w:eastAsiaTheme="majorEastAsia" w:hAnsi="Arial" w:cstheme="majorBidi"/>
      <w:b/>
      <w:bCs/>
      <w:sz w:val="30"/>
      <w:szCs w:val="26"/>
    </w:rPr>
  </w:style>
  <w:style w:type="numbering" w:customStyle="1" w:styleId="Headings">
    <w:name w:val="Headings"/>
    <w:uiPriority w:val="99"/>
    <w:rsid w:val="00B429EC"/>
    <w:pPr>
      <w:numPr>
        <w:numId w:val="4"/>
      </w:numPr>
    </w:pPr>
  </w:style>
  <w:style w:type="character" w:customStyle="1" w:styleId="Heading3Char">
    <w:name w:val="Heading 3 Char"/>
    <w:basedOn w:val="DefaultParagraphFont"/>
    <w:link w:val="Heading3"/>
    <w:uiPriority w:val="9"/>
    <w:rsid w:val="000327B7"/>
    <w:rPr>
      <w:rFonts w:ascii="Arial" w:eastAsiaTheme="majorEastAsia" w:hAnsi="Arial" w:cstheme="majorBidi"/>
      <w:bCs/>
      <w:sz w:val="28"/>
    </w:rPr>
  </w:style>
  <w:style w:type="character" w:customStyle="1" w:styleId="Heading4Char">
    <w:name w:val="Heading 4 Char"/>
    <w:basedOn w:val="DefaultParagraphFont"/>
    <w:link w:val="Heading4"/>
    <w:uiPriority w:val="9"/>
    <w:rsid w:val="00523F91"/>
    <w:rPr>
      <w:rFonts w:ascii="Arial" w:eastAsiaTheme="majorEastAsia" w:hAnsi="Arial" w:cstheme="majorBidi"/>
      <w:bCs/>
      <w:iCs/>
      <w:sz w:val="28"/>
    </w:rPr>
  </w:style>
  <w:style w:type="character" w:customStyle="1" w:styleId="Heading5Char">
    <w:name w:val="Heading 5 Char"/>
    <w:basedOn w:val="DefaultParagraphFont"/>
    <w:link w:val="Heading5"/>
    <w:uiPriority w:val="9"/>
    <w:rsid w:val="00523F91"/>
    <w:rPr>
      <w:rFonts w:ascii="Arial" w:eastAsiaTheme="majorEastAsia" w:hAnsi="Arial" w:cstheme="majorBidi"/>
      <w:sz w:val="18"/>
    </w:rPr>
  </w:style>
  <w:style w:type="paragraph" w:styleId="TOC2">
    <w:name w:val="toc 2"/>
    <w:basedOn w:val="Normal"/>
    <w:next w:val="Normal"/>
    <w:autoRedefine/>
    <w:uiPriority w:val="99"/>
    <w:unhideWhenUsed/>
    <w:rsid w:val="00BE1A59"/>
    <w:pPr>
      <w:ind w:left="220"/>
    </w:pPr>
    <w:rPr>
      <w:rFonts w:asciiTheme="minorHAnsi" w:hAnsiTheme="minorHAnsi" w:cstheme="minorHAnsi"/>
      <w:smallCaps/>
      <w:sz w:val="20"/>
      <w:szCs w:val="20"/>
    </w:rPr>
  </w:style>
  <w:style w:type="numbering" w:customStyle="1" w:styleId="Bullets">
    <w:name w:val="Bullets"/>
    <w:basedOn w:val="NoList"/>
    <w:uiPriority w:val="99"/>
    <w:rsid w:val="00E37D9D"/>
    <w:pPr>
      <w:numPr>
        <w:numId w:val="5"/>
      </w:numPr>
    </w:pPr>
  </w:style>
  <w:style w:type="paragraph" w:styleId="ListParagraph">
    <w:name w:val="List Paragraph"/>
    <w:basedOn w:val="Normal"/>
    <w:link w:val="ListParagraphChar"/>
    <w:uiPriority w:val="34"/>
    <w:qFormat/>
    <w:rsid w:val="00816C50"/>
    <w:pPr>
      <w:spacing w:before="120" w:after="120"/>
      <w:ind w:left="720"/>
      <w:contextualSpacing/>
    </w:pPr>
  </w:style>
  <w:style w:type="paragraph" w:styleId="Caption">
    <w:name w:val="caption"/>
    <w:basedOn w:val="Normal"/>
    <w:next w:val="Normal"/>
    <w:link w:val="CaptionChar"/>
    <w:uiPriority w:val="99"/>
    <w:qFormat/>
    <w:rsid w:val="00114184"/>
    <w:pPr>
      <w:keepLines/>
      <w:spacing w:after="120"/>
      <w:jc w:val="center"/>
    </w:pPr>
    <w:rPr>
      <w:rFonts w:asciiTheme="minorHAnsi" w:hAnsiTheme="minorHAnsi"/>
      <w:bCs/>
      <w:szCs w:val="20"/>
    </w:rPr>
  </w:style>
  <w:style w:type="character" w:customStyle="1" w:styleId="CaptionChar">
    <w:name w:val="Caption Char"/>
    <w:basedOn w:val="DefaultParagraphFont"/>
    <w:link w:val="Caption"/>
    <w:uiPriority w:val="99"/>
    <w:rsid w:val="00114184"/>
    <w:rPr>
      <w:bCs/>
      <w:sz w:val="20"/>
      <w:szCs w:val="20"/>
    </w:rPr>
  </w:style>
  <w:style w:type="paragraph" w:customStyle="1" w:styleId="TableCaption">
    <w:name w:val="TableCaption"/>
    <w:basedOn w:val="Caption"/>
    <w:link w:val="TableCaptionChar"/>
    <w:qFormat/>
    <w:rsid w:val="00114184"/>
    <w:pPr>
      <w:keepNext/>
      <w:spacing w:before="120" w:after="0"/>
      <w:contextualSpacing/>
      <w:jc w:val="right"/>
    </w:pPr>
  </w:style>
  <w:style w:type="paragraph" w:customStyle="1" w:styleId="Documents">
    <w:name w:val="Documents"/>
    <w:basedOn w:val="ListParagraph"/>
    <w:qFormat/>
    <w:rsid w:val="00114184"/>
    <w:pPr>
      <w:numPr>
        <w:numId w:val="6"/>
      </w:numPr>
      <w:tabs>
        <w:tab w:val="left" w:pos="567"/>
      </w:tabs>
      <w:spacing w:before="60"/>
      <w:ind w:left="567" w:hanging="567"/>
    </w:pPr>
    <w:rPr>
      <w:rFonts w:asciiTheme="minorHAnsi" w:hAnsiTheme="minorHAnsi"/>
    </w:rPr>
  </w:style>
  <w:style w:type="numbering" w:customStyle="1" w:styleId="Style1">
    <w:name w:val="Style1"/>
    <w:basedOn w:val="NoList"/>
    <w:uiPriority w:val="99"/>
    <w:rsid w:val="00114184"/>
    <w:pPr>
      <w:numPr>
        <w:numId w:val="7"/>
      </w:numPr>
    </w:pPr>
  </w:style>
  <w:style w:type="paragraph" w:styleId="ListBullet2">
    <w:name w:val="List Bullet 2"/>
    <w:basedOn w:val="Normal"/>
    <w:qFormat/>
    <w:rsid w:val="00523F91"/>
    <w:pPr>
      <w:numPr>
        <w:numId w:val="9"/>
      </w:numPr>
      <w:spacing w:before="120" w:after="240"/>
      <w:ind w:left="1208" w:hanging="357"/>
      <w:contextualSpacing/>
    </w:pPr>
  </w:style>
  <w:style w:type="paragraph" w:styleId="ListNumber5">
    <w:name w:val="List Number 5"/>
    <w:aliases w:val="BookmarkList"/>
    <w:basedOn w:val="Normal"/>
    <w:unhideWhenUsed/>
    <w:qFormat/>
    <w:rsid w:val="00C50A8C"/>
    <w:pPr>
      <w:numPr>
        <w:numId w:val="8"/>
      </w:numPr>
      <w:ind w:left="454" w:hanging="454"/>
      <w:contextualSpacing/>
    </w:pPr>
  </w:style>
  <w:style w:type="numbering" w:customStyle="1" w:styleId="HeadingStyle">
    <w:name w:val="HeadingStyle"/>
    <w:uiPriority w:val="99"/>
    <w:rsid w:val="000327B7"/>
    <w:pPr>
      <w:numPr>
        <w:numId w:val="10"/>
      </w:numPr>
    </w:pPr>
  </w:style>
  <w:style w:type="paragraph" w:styleId="TOC3">
    <w:name w:val="toc 3"/>
    <w:basedOn w:val="Normal"/>
    <w:next w:val="Normal"/>
    <w:autoRedefine/>
    <w:uiPriority w:val="99"/>
    <w:unhideWhenUsed/>
    <w:rsid w:val="004D5925"/>
    <w:pPr>
      <w:ind w:left="440"/>
    </w:pPr>
    <w:rPr>
      <w:rFonts w:asciiTheme="minorHAnsi" w:hAnsiTheme="minorHAnsi" w:cstheme="minorHAnsi"/>
      <w:i/>
      <w:iCs/>
      <w:sz w:val="20"/>
      <w:szCs w:val="20"/>
    </w:rPr>
  </w:style>
  <w:style w:type="paragraph" w:styleId="TOC4">
    <w:name w:val="toc 4"/>
    <w:basedOn w:val="Normal"/>
    <w:next w:val="Normal"/>
    <w:autoRedefine/>
    <w:uiPriority w:val="99"/>
    <w:unhideWhenUsed/>
    <w:rsid w:val="004D5925"/>
    <w:pPr>
      <w:ind w:left="660"/>
    </w:pPr>
    <w:rPr>
      <w:rFonts w:asciiTheme="minorHAnsi" w:hAnsiTheme="minorHAnsi" w:cstheme="minorHAnsi"/>
      <w:szCs w:val="18"/>
    </w:rPr>
  </w:style>
  <w:style w:type="paragraph" w:styleId="ListBullet">
    <w:name w:val="List Bullet"/>
    <w:basedOn w:val="Normal"/>
    <w:link w:val="ListBulletChar1"/>
    <w:unhideWhenUsed/>
    <w:qFormat/>
    <w:rsid w:val="000327B7"/>
    <w:pPr>
      <w:numPr>
        <w:numId w:val="11"/>
      </w:numPr>
      <w:contextualSpacing/>
    </w:pPr>
  </w:style>
  <w:style w:type="character" w:customStyle="1" w:styleId="Heading6Char">
    <w:name w:val="Heading 6 Char"/>
    <w:basedOn w:val="DefaultParagraphFont"/>
    <w:link w:val="Heading6"/>
    <w:uiPriority w:val="9"/>
    <w:rsid w:val="00E106A2"/>
    <w:rPr>
      <w:rFonts w:ascii="Arial" w:eastAsia="Times New Roman" w:hAnsi="Arial" w:cs="Times New Roman"/>
      <w:i/>
    </w:rPr>
  </w:style>
  <w:style w:type="character" w:customStyle="1" w:styleId="Heading7Char">
    <w:name w:val="Heading 7 Char"/>
    <w:basedOn w:val="DefaultParagraphFont"/>
    <w:link w:val="Heading7"/>
    <w:uiPriority w:val="9"/>
    <w:rsid w:val="00E106A2"/>
    <w:rPr>
      <w:rFonts w:ascii="Arial" w:eastAsia="Times New Roman" w:hAnsi="Arial" w:cs="Times New Roman"/>
    </w:rPr>
  </w:style>
  <w:style w:type="character" w:customStyle="1" w:styleId="Heading8Char">
    <w:name w:val="Heading 8 Char"/>
    <w:basedOn w:val="DefaultParagraphFont"/>
    <w:link w:val="Heading8"/>
    <w:uiPriority w:val="9"/>
    <w:rsid w:val="00E106A2"/>
    <w:rPr>
      <w:rFonts w:ascii="Times New Roman" w:eastAsia="Batang" w:hAnsi="Times New Roman" w:cs="Times New Roman"/>
      <w:i/>
      <w:szCs w:val="20"/>
      <w:lang w:val="en-AU"/>
    </w:rPr>
  </w:style>
  <w:style w:type="character" w:customStyle="1" w:styleId="Heading9Char">
    <w:name w:val="Heading 9 Char"/>
    <w:basedOn w:val="DefaultParagraphFont"/>
    <w:link w:val="Heading9"/>
    <w:uiPriority w:val="9"/>
    <w:rsid w:val="00E106A2"/>
    <w:rPr>
      <w:rFonts w:ascii="Arial" w:eastAsia="Times New Roman" w:hAnsi="Arial" w:cs="Arial"/>
      <w:sz w:val="18"/>
      <w:lang w:val="en-US"/>
    </w:rPr>
  </w:style>
  <w:style w:type="paragraph" w:customStyle="1" w:styleId="Tablebody2">
    <w:name w:val="Table body 2"/>
    <w:basedOn w:val="Normal"/>
    <w:rsid w:val="00E106A2"/>
    <w:pPr>
      <w:spacing w:before="120" w:after="120"/>
      <w:contextualSpacing/>
    </w:pPr>
    <w:rPr>
      <w:rFonts w:eastAsia="Times New Roman" w:cs="Times New Roman"/>
      <w:sz w:val="20"/>
    </w:rPr>
  </w:style>
  <w:style w:type="paragraph" w:styleId="Title">
    <w:name w:val="Title"/>
    <w:basedOn w:val="Normal"/>
    <w:link w:val="TitleChar"/>
    <w:uiPriority w:val="99"/>
    <w:qFormat/>
    <w:rsid w:val="00E106A2"/>
    <w:pPr>
      <w:spacing w:before="2400" w:after="120" w:line="480" w:lineRule="auto"/>
      <w:contextualSpacing/>
      <w:jc w:val="center"/>
    </w:pPr>
    <w:rPr>
      <w:rFonts w:eastAsia="Times New Roman" w:cs="Times New Roman"/>
      <w:b/>
      <w:kern w:val="28"/>
      <w:sz w:val="32"/>
    </w:rPr>
  </w:style>
  <w:style w:type="character" w:customStyle="1" w:styleId="TitleChar">
    <w:name w:val="Title Char"/>
    <w:basedOn w:val="DefaultParagraphFont"/>
    <w:link w:val="Title"/>
    <w:uiPriority w:val="10"/>
    <w:rsid w:val="00E106A2"/>
    <w:rPr>
      <w:rFonts w:ascii="Arial" w:eastAsia="Times New Roman" w:hAnsi="Arial" w:cs="Times New Roman"/>
      <w:b/>
      <w:kern w:val="28"/>
      <w:sz w:val="32"/>
    </w:rPr>
  </w:style>
  <w:style w:type="table" w:customStyle="1" w:styleId="TableMetadata">
    <w:name w:val="Table Metadata"/>
    <w:rsid w:val="00E106A2"/>
    <w:pPr>
      <w:spacing w:after="0" w:line="240" w:lineRule="auto"/>
    </w:pPr>
    <w:rPr>
      <w:rFonts w:ascii="Arial" w:eastAsia="Times New Roman" w:hAnsi="Arial" w:cs="Times New Roman"/>
      <w:szCs w:val="20"/>
      <w:lang w:eastAsia="lv-LV"/>
    </w:rPr>
    <w:tblPr>
      <w:tblInd w:w="0" w:type="dxa"/>
      <w:tblBorders>
        <w:top w:val="single" w:sz="12" w:space="0" w:color="auto"/>
        <w:left w:val="single" w:sz="12" w:space="0" w:color="auto"/>
        <w:bottom w:val="single" w:sz="12" w:space="0" w:color="auto"/>
        <w:right w:val="single" w:sz="12" w:space="0" w:color="auto"/>
        <w:insideH w:val="single" w:sz="4" w:space="0" w:color="auto"/>
        <w:insideV w:val="single" w:sz="4" w:space="0" w:color="auto"/>
      </w:tblBorders>
      <w:tblCellMar>
        <w:top w:w="0" w:type="dxa"/>
        <w:left w:w="108" w:type="dxa"/>
        <w:bottom w:w="0" w:type="dxa"/>
        <w:right w:w="108" w:type="dxa"/>
      </w:tblCellMar>
    </w:tblPr>
  </w:style>
  <w:style w:type="paragraph" w:styleId="BodyText">
    <w:name w:val="Body Text"/>
    <w:basedOn w:val="Normal"/>
    <w:link w:val="BodyTextChar"/>
    <w:autoRedefine/>
    <w:uiPriority w:val="99"/>
    <w:rsid w:val="00E106A2"/>
    <w:pPr>
      <w:spacing w:before="120"/>
      <w:contextualSpacing/>
      <w:jc w:val="both"/>
    </w:pPr>
    <w:rPr>
      <w:rFonts w:eastAsia="Batang" w:cs="Times New Roman"/>
      <w:szCs w:val="20"/>
    </w:rPr>
  </w:style>
  <w:style w:type="character" w:customStyle="1" w:styleId="BodyTextChar">
    <w:name w:val="Body Text Char"/>
    <w:basedOn w:val="DefaultParagraphFont"/>
    <w:link w:val="BodyText"/>
    <w:uiPriority w:val="99"/>
    <w:rsid w:val="00E106A2"/>
    <w:rPr>
      <w:rFonts w:ascii="Arial" w:eastAsia="Batang" w:hAnsi="Arial" w:cs="Times New Roman"/>
      <w:szCs w:val="20"/>
    </w:rPr>
  </w:style>
  <w:style w:type="paragraph" w:customStyle="1" w:styleId="Indeksi">
    <w:name w:val="Indeksi"/>
    <w:basedOn w:val="Saturs"/>
    <w:autoRedefine/>
    <w:rsid w:val="00E106A2"/>
    <w:pPr>
      <w:outlineLvl w:val="0"/>
    </w:pPr>
  </w:style>
  <w:style w:type="character" w:styleId="PageNumber">
    <w:name w:val="page number"/>
    <w:basedOn w:val="DefaultParagraphFont"/>
    <w:rsid w:val="00E106A2"/>
    <w:rPr>
      <w:rFonts w:cs="Times New Roman"/>
    </w:rPr>
  </w:style>
  <w:style w:type="paragraph" w:customStyle="1" w:styleId="StyleTablebody2">
    <w:name w:val="Style Table body 2"/>
    <w:basedOn w:val="Tablebody"/>
    <w:link w:val="StyleTablebody2Char"/>
    <w:rsid w:val="00E106A2"/>
  </w:style>
  <w:style w:type="paragraph" w:customStyle="1" w:styleId="bodynumber">
    <w:name w:val="body number"/>
    <w:basedOn w:val="Normal"/>
    <w:rsid w:val="00E106A2"/>
    <w:pPr>
      <w:tabs>
        <w:tab w:val="num" w:pos="720"/>
        <w:tab w:val="num" w:pos="936"/>
      </w:tabs>
      <w:spacing w:after="120" w:line="288" w:lineRule="auto"/>
      <w:ind w:left="936" w:hanging="360"/>
      <w:contextualSpacing/>
      <w:jc w:val="both"/>
    </w:pPr>
    <w:rPr>
      <w:rFonts w:eastAsia="Times New Roman" w:cs="Times New Roman"/>
      <w:sz w:val="24"/>
      <w:szCs w:val="24"/>
    </w:rPr>
  </w:style>
  <w:style w:type="paragraph" w:customStyle="1" w:styleId="Saturs">
    <w:name w:val="Saturs"/>
    <w:basedOn w:val="Normal"/>
    <w:link w:val="SatursChar"/>
    <w:autoRedefine/>
    <w:rsid w:val="00E106A2"/>
    <w:pPr>
      <w:pageBreakBefore/>
      <w:spacing w:before="60" w:after="360" w:line="288" w:lineRule="auto"/>
      <w:contextualSpacing/>
      <w:jc w:val="both"/>
    </w:pPr>
    <w:rPr>
      <w:rFonts w:eastAsia="Times New Roman" w:cs="Times New Roman"/>
      <w:b/>
      <w:color w:val="000000"/>
      <w:sz w:val="32"/>
    </w:rPr>
  </w:style>
  <w:style w:type="character" w:styleId="FollowedHyperlink">
    <w:name w:val="FollowedHyperlink"/>
    <w:basedOn w:val="DefaultParagraphFont"/>
    <w:uiPriority w:val="99"/>
    <w:rsid w:val="00E106A2"/>
    <w:rPr>
      <w:rFonts w:cs="Times New Roman"/>
      <w:color w:val="auto"/>
      <w:sz w:val="22"/>
      <w:u w:val="single"/>
    </w:rPr>
  </w:style>
  <w:style w:type="paragraph" w:styleId="TableofFigures">
    <w:name w:val="table of figures"/>
    <w:basedOn w:val="Normal"/>
    <w:next w:val="Normal"/>
    <w:uiPriority w:val="99"/>
    <w:rsid w:val="00E106A2"/>
    <w:pPr>
      <w:spacing w:line="288" w:lineRule="auto"/>
      <w:ind w:left="440" w:hanging="440"/>
      <w:contextualSpacing/>
    </w:pPr>
    <w:rPr>
      <w:rFonts w:eastAsia="Times New Roman" w:cs="Times New Roman"/>
      <w:caps/>
      <w:szCs w:val="18"/>
    </w:rPr>
  </w:style>
  <w:style w:type="paragraph" w:customStyle="1" w:styleId="ID">
    <w:name w:val="ID"/>
    <w:basedOn w:val="Normal"/>
    <w:link w:val="IDChar"/>
    <w:autoRedefine/>
    <w:rsid w:val="00E106A2"/>
    <w:pPr>
      <w:spacing w:before="120" w:after="60"/>
      <w:contextualSpacing/>
      <w:jc w:val="both"/>
    </w:pPr>
    <w:rPr>
      <w:rFonts w:eastAsia="Times New Roman" w:cs="Times New Roman"/>
      <w:b/>
    </w:rPr>
  </w:style>
  <w:style w:type="paragraph" w:customStyle="1" w:styleId="Companylogo">
    <w:name w:val="Company logo"/>
    <w:basedOn w:val="Normal"/>
    <w:rsid w:val="00E106A2"/>
    <w:pPr>
      <w:spacing w:line="288" w:lineRule="auto"/>
      <w:jc w:val="center"/>
    </w:pPr>
    <w:rPr>
      <w:rFonts w:eastAsia="Times New Roman" w:cs="Times New Roman"/>
    </w:rPr>
  </w:style>
  <w:style w:type="paragraph" w:customStyle="1" w:styleId="Requirement">
    <w:name w:val="Requirement"/>
    <w:basedOn w:val="Normal"/>
    <w:rsid w:val="00E106A2"/>
    <w:pPr>
      <w:spacing w:before="240" w:after="60" w:line="288" w:lineRule="auto"/>
      <w:contextualSpacing/>
    </w:pPr>
    <w:rPr>
      <w:rFonts w:eastAsia="Times New Roman" w:cs="Times New Roman"/>
      <w:b/>
      <w:smallCaps/>
      <w:szCs w:val="20"/>
    </w:rPr>
  </w:style>
  <w:style w:type="paragraph" w:styleId="ListBullet3">
    <w:name w:val="List Bullet 3"/>
    <w:basedOn w:val="Normal"/>
    <w:qFormat/>
    <w:rsid w:val="00E106A2"/>
    <w:pPr>
      <w:numPr>
        <w:numId w:val="3"/>
      </w:numPr>
      <w:spacing w:before="60" w:after="60" w:line="288" w:lineRule="auto"/>
      <w:contextualSpacing/>
      <w:jc w:val="both"/>
    </w:pPr>
    <w:rPr>
      <w:rFonts w:eastAsia="Times New Roman" w:cs="Times New Roman"/>
    </w:rPr>
  </w:style>
  <w:style w:type="paragraph" w:styleId="BodyText3">
    <w:name w:val="Body Text 3"/>
    <w:basedOn w:val="Normal"/>
    <w:link w:val="BodyText3Char"/>
    <w:uiPriority w:val="99"/>
    <w:rsid w:val="00E106A2"/>
    <w:pPr>
      <w:keepNext/>
      <w:spacing w:before="60" w:after="60" w:line="288" w:lineRule="auto"/>
      <w:contextualSpacing/>
      <w:jc w:val="both"/>
    </w:pPr>
    <w:rPr>
      <w:rFonts w:eastAsia="Times New Roman" w:cs="Times New Roman"/>
      <w:szCs w:val="20"/>
    </w:rPr>
  </w:style>
  <w:style w:type="character" w:customStyle="1" w:styleId="BodyText3Char">
    <w:name w:val="Body Text 3 Char"/>
    <w:basedOn w:val="DefaultParagraphFont"/>
    <w:link w:val="BodyText3"/>
    <w:uiPriority w:val="99"/>
    <w:rsid w:val="00E106A2"/>
    <w:rPr>
      <w:rFonts w:ascii="Arial" w:eastAsia="Times New Roman" w:hAnsi="Arial" w:cs="Times New Roman"/>
      <w:szCs w:val="20"/>
    </w:rPr>
  </w:style>
  <w:style w:type="table" w:styleId="TableGrid">
    <w:name w:val="Table Grid"/>
    <w:basedOn w:val="TableNormal"/>
    <w:rsid w:val="00E106A2"/>
    <w:pPr>
      <w:spacing w:after="120" w:line="288" w:lineRule="auto"/>
      <w:jc w:val="both"/>
    </w:pPr>
    <w:rPr>
      <w:rFonts w:ascii="Arial" w:eastAsia="Times New Roman" w:hAnsi="Arial" w:cs="Times New Roman"/>
      <w:sz w:val="20"/>
      <w:szCs w:val="20"/>
      <w:lang w:eastAsia="lv-LV"/>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
    <w:name w:val="List"/>
    <w:basedOn w:val="Normal"/>
    <w:rsid w:val="00E106A2"/>
    <w:pPr>
      <w:ind w:left="283" w:hanging="283"/>
    </w:pPr>
    <w:rPr>
      <w:rFonts w:ascii="Times New Roman" w:eastAsia="Times New Roman" w:hAnsi="Times New Roman" w:cs="Times New Roman"/>
      <w:lang w:val="en-US"/>
    </w:rPr>
  </w:style>
  <w:style w:type="paragraph" w:styleId="ListNumber">
    <w:name w:val="List Number"/>
    <w:basedOn w:val="Normal"/>
    <w:rsid w:val="00E106A2"/>
    <w:pPr>
      <w:numPr>
        <w:numId w:val="15"/>
      </w:numPr>
      <w:spacing w:line="288" w:lineRule="auto"/>
      <w:jc w:val="both"/>
    </w:pPr>
    <w:rPr>
      <w:rFonts w:eastAsia="Times New Roman" w:cs="Times New Roman"/>
    </w:rPr>
  </w:style>
  <w:style w:type="paragraph" w:styleId="TOC5">
    <w:name w:val="toc 5"/>
    <w:basedOn w:val="Normal"/>
    <w:next w:val="Normal"/>
    <w:autoRedefine/>
    <w:uiPriority w:val="99"/>
    <w:rsid w:val="00E106A2"/>
    <w:pPr>
      <w:ind w:left="880"/>
    </w:pPr>
    <w:rPr>
      <w:rFonts w:asciiTheme="minorHAnsi" w:hAnsiTheme="minorHAnsi" w:cstheme="minorHAnsi"/>
      <w:szCs w:val="18"/>
    </w:rPr>
  </w:style>
  <w:style w:type="paragraph" w:styleId="TOC6">
    <w:name w:val="toc 6"/>
    <w:basedOn w:val="Normal"/>
    <w:next w:val="Normal"/>
    <w:autoRedefine/>
    <w:uiPriority w:val="99"/>
    <w:rsid w:val="00E106A2"/>
    <w:pPr>
      <w:ind w:left="1100"/>
    </w:pPr>
    <w:rPr>
      <w:rFonts w:asciiTheme="minorHAnsi" w:hAnsiTheme="minorHAnsi" w:cstheme="minorHAnsi"/>
      <w:szCs w:val="18"/>
    </w:rPr>
  </w:style>
  <w:style w:type="paragraph" w:styleId="TOC7">
    <w:name w:val="toc 7"/>
    <w:basedOn w:val="Normal"/>
    <w:next w:val="Normal"/>
    <w:autoRedefine/>
    <w:uiPriority w:val="99"/>
    <w:rsid w:val="00E106A2"/>
    <w:pPr>
      <w:ind w:left="1320"/>
    </w:pPr>
    <w:rPr>
      <w:rFonts w:asciiTheme="minorHAnsi" w:hAnsiTheme="minorHAnsi" w:cstheme="minorHAnsi"/>
      <w:szCs w:val="18"/>
    </w:rPr>
  </w:style>
  <w:style w:type="paragraph" w:styleId="TOC8">
    <w:name w:val="toc 8"/>
    <w:basedOn w:val="Normal"/>
    <w:next w:val="Normal"/>
    <w:autoRedefine/>
    <w:uiPriority w:val="99"/>
    <w:rsid w:val="00E106A2"/>
    <w:pPr>
      <w:ind w:left="1540"/>
    </w:pPr>
    <w:rPr>
      <w:rFonts w:asciiTheme="minorHAnsi" w:hAnsiTheme="minorHAnsi" w:cstheme="minorHAnsi"/>
      <w:szCs w:val="18"/>
    </w:rPr>
  </w:style>
  <w:style w:type="paragraph" w:styleId="TOC9">
    <w:name w:val="toc 9"/>
    <w:basedOn w:val="Normal"/>
    <w:next w:val="Normal"/>
    <w:autoRedefine/>
    <w:uiPriority w:val="99"/>
    <w:rsid w:val="00E106A2"/>
    <w:pPr>
      <w:ind w:left="1760"/>
    </w:pPr>
    <w:rPr>
      <w:rFonts w:asciiTheme="minorHAnsi" w:hAnsiTheme="minorHAnsi" w:cstheme="minorHAnsi"/>
      <w:szCs w:val="18"/>
    </w:rPr>
  </w:style>
  <w:style w:type="paragraph" w:customStyle="1" w:styleId="ERAFldzfinansjums">
    <w:name w:val="ERAF līdzfinansējums"/>
    <w:basedOn w:val="Normal"/>
    <w:autoRedefine/>
    <w:rsid w:val="00E106A2"/>
    <w:pPr>
      <w:spacing w:before="400" w:after="60" w:line="288" w:lineRule="auto"/>
      <w:contextualSpacing/>
      <w:jc w:val="center"/>
    </w:pPr>
    <w:rPr>
      <w:rFonts w:eastAsia="Times New Roman" w:cs="Arial"/>
      <w:color w:val="808080"/>
      <w:szCs w:val="18"/>
    </w:rPr>
  </w:style>
  <w:style w:type="paragraph" w:styleId="MessageHeader">
    <w:name w:val="Message Header"/>
    <w:basedOn w:val="Normal"/>
    <w:link w:val="MessageHeaderChar"/>
    <w:rsid w:val="00E106A2"/>
    <w:pPr>
      <w:pBdr>
        <w:top w:val="single" w:sz="6" w:space="1" w:color="auto"/>
        <w:left w:val="single" w:sz="6" w:space="1" w:color="auto"/>
        <w:bottom w:val="single" w:sz="6" w:space="1" w:color="auto"/>
        <w:right w:val="single" w:sz="6" w:space="1" w:color="auto"/>
      </w:pBdr>
      <w:shd w:val="pct20" w:color="auto" w:fill="auto"/>
      <w:spacing w:before="60" w:after="60" w:line="288" w:lineRule="auto"/>
      <w:ind w:left="1134" w:hanging="1134"/>
      <w:contextualSpacing/>
      <w:jc w:val="both"/>
    </w:pPr>
    <w:rPr>
      <w:rFonts w:eastAsia="Times New Roman" w:cs="Arial"/>
      <w:smallCaps/>
      <w:sz w:val="20"/>
      <w:szCs w:val="20"/>
    </w:rPr>
  </w:style>
  <w:style w:type="character" w:customStyle="1" w:styleId="MessageHeaderChar">
    <w:name w:val="Message Header Char"/>
    <w:basedOn w:val="DefaultParagraphFont"/>
    <w:link w:val="MessageHeader"/>
    <w:rsid w:val="00E106A2"/>
    <w:rPr>
      <w:rFonts w:ascii="Arial" w:eastAsia="Times New Roman" w:hAnsi="Arial" w:cs="Arial"/>
      <w:smallCaps/>
      <w:sz w:val="20"/>
      <w:szCs w:val="20"/>
      <w:shd w:val="pct20" w:color="auto" w:fill="auto"/>
    </w:rPr>
  </w:style>
  <w:style w:type="paragraph" w:styleId="PlainText">
    <w:name w:val="Plain Text"/>
    <w:basedOn w:val="Normal"/>
    <w:link w:val="PlainTextChar"/>
    <w:uiPriority w:val="99"/>
    <w:rsid w:val="00986517"/>
    <w:pPr>
      <w:contextualSpacing/>
      <w:jc w:val="both"/>
    </w:pPr>
    <w:rPr>
      <w:rFonts w:eastAsia="Times New Roman" w:cs="Courier New"/>
      <w:szCs w:val="20"/>
    </w:rPr>
  </w:style>
  <w:style w:type="character" w:customStyle="1" w:styleId="PlainTextChar">
    <w:name w:val="Plain Text Char"/>
    <w:basedOn w:val="DefaultParagraphFont"/>
    <w:link w:val="PlainText"/>
    <w:uiPriority w:val="99"/>
    <w:rsid w:val="00986517"/>
    <w:rPr>
      <w:rFonts w:ascii="Arial" w:eastAsia="Times New Roman" w:hAnsi="Arial" w:cs="Courier New"/>
      <w:sz w:val="18"/>
      <w:szCs w:val="20"/>
    </w:rPr>
  </w:style>
  <w:style w:type="character" w:styleId="HTMLCode">
    <w:name w:val="HTML Code"/>
    <w:basedOn w:val="DefaultParagraphFont"/>
    <w:rsid w:val="00E106A2"/>
    <w:rPr>
      <w:rFonts w:ascii="Courier New" w:hAnsi="Courier New" w:cs="Courier New"/>
      <w:sz w:val="20"/>
      <w:szCs w:val="20"/>
    </w:rPr>
  </w:style>
  <w:style w:type="paragraph" w:styleId="EndnoteText">
    <w:name w:val="endnote text"/>
    <w:basedOn w:val="Normal"/>
    <w:link w:val="EndnoteTextChar"/>
    <w:semiHidden/>
    <w:rsid w:val="00E106A2"/>
    <w:pPr>
      <w:spacing w:before="60" w:after="60" w:line="288" w:lineRule="auto"/>
      <w:contextualSpacing/>
      <w:jc w:val="both"/>
    </w:pPr>
    <w:rPr>
      <w:rFonts w:eastAsia="Times New Roman" w:cs="Times New Roman"/>
      <w:sz w:val="20"/>
      <w:szCs w:val="20"/>
    </w:rPr>
  </w:style>
  <w:style w:type="character" w:customStyle="1" w:styleId="EndnoteTextChar">
    <w:name w:val="Endnote Text Char"/>
    <w:basedOn w:val="DefaultParagraphFont"/>
    <w:link w:val="EndnoteText"/>
    <w:semiHidden/>
    <w:rsid w:val="00E106A2"/>
    <w:rPr>
      <w:rFonts w:ascii="Arial" w:eastAsia="Times New Roman" w:hAnsi="Arial" w:cs="Times New Roman"/>
      <w:sz w:val="20"/>
      <w:szCs w:val="20"/>
    </w:rPr>
  </w:style>
  <w:style w:type="character" w:styleId="EndnoteReference">
    <w:name w:val="endnote reference"/>
    <w:basedOn w:val="DefaultParagraphFont"/>
    <w:semiHidden/>
    <w:rsid w:val="00E106A2"/>
    <w:rPr>
      <w:rFonts w:cs="Times New Roman"/>
      <w:vertAlign w:val="superscript"/>
    </w:rPr>
  </w:style>
  <w:style w:type="paragraph" w:customStyle="1" w:styleId="Tablebody">
    <w:name w:val="Table body"/>
    <w:basedOn w:val="Normal"/>
    <w:link w:val="TablebodyChar"/>
    <w:qFormat/>
    <w:rsid w:val="00E106A2"/>
    <w:pPr>
      <w:spacing w:before="40" w:after="40"/>
    </w:pPr>
    <w:rPr>
      <w:rFonts w:eastAsia="Times New Roman" w:cs="Times New Roman"/>
      <w:sz w:val="20"/>
    </w:rPr>
  </w:style>
  <w:style w:type="table" w:styleId="TableClassic1">
    <w:name w:val="Table Classic 1"/>
    <w:basedOn w:val="TableNormal"/>
    <w:rsid w:val="00E106A2"/>
    <w:pPr>
      <w:spacing w:before="60" w:after="60" w:line="240" w:lineRule="auto"/>
      <w:contextualSpacing/>
    </w:pPr>
    <w:rPr>
      <w:rFonts w:ascii="Arial" w:eastAsia="Times New Roman" w:hAnsi="Arial" w:cs="Times New Roman"/>
      <w:lang w:eastAsia="lv-LV"/>
    </w:rPr>
    <w:tblPr>
      <w:tblBorders>
        <w:top w:val="single" w:sz="12" w:space="0" w:color="000000"/>
        <w:bottom w:val="single" w:sz="12" w:space="0" w:color="000000"/>
      </w:tblBorders>
    </w:tblPr>
    <w:tblStylePr w:type="firstRow">
      <w:pPr>
        <w:spacing w:beforeLines="0" w:beforeAutospacing="1" w:afterLines="0" w:afterAutospacing="1"/>
      </w:pPr>
      <w:rPr>
        <w:rFonts w:cs="Times New Roman"/>
      </w:rPr>
      <w:tblPr/>
      <w:tcPr>
        <w:tcBorders>
          <w:bottom w:val="single" w:sz="6" w:space="0" w:color="000000"/>
        </w:tcBorders>
      </w:tcPr>
    </w:tblStylePr>
    <w:tblStylePr w:type="lastRow">
      <w:rPr>
        <w:rFonts w:cs="Times New Roman"/>
      </w:rPr>
      <w:tblPr/>
      <w:tcPr>
        <w:tcBorders>
          <w:top w:val="nil"/>
          <w:left w:val="nil"/>
          <w:bottom w:val="single" w:sz="4" w:space="0" w:color="auto"/>
          <w:right w:val="nil"/>
          <w:insideH w:val="nil"/>
          <w:insideV w:val="nil"/>
          <w:tl2br w:val="nil"/>
          <w:tr2bl w:val="nil"/>
        </w:tcBorders>
        <w:shd w:val="clear" w:color="auto" w:fill="auto"/>
      </w:tcPr>
    </w:tblStylePr>
    <w:tblStylePr w:type="firstCol">
      <w:rPr>
        <w:rFonts w:cs="Times New Roman"/>
      </w:rPr>
      <w:tblPr/>
      <w:tcPr>
        <w:tcBorders>
          <w:left w:val="nil"/>
          <w:right w:val="single" w:sz="4" w:space="0" w:color="auto"/>
        </w:tcBorders>
        <w:shd w:val="clear" w:color="auto" w:fill="auto"/>
      </w:tcPr>
    </w:tblStylePr>
    <w:tblStylePr w:type="neCell">
      <w:rPr>
        <w:rFonts w:cs="Times New Roman"/>
      </w:rPr>
      <w:tblPr/>
      <w:tcPr>
        <w:tcBorders>
          <w:tl2br w:val="none" w:sz="0" w:space="0" w:color="auto"/>
          <w:tr2bl w:val="none" w:sz="0" w:space="0" w:color="auto"/>
        </w:tcBorders>
      </w:tcPr>
    </w:tblStylePr>
    <w:tblStylePr w:type="nwCell">
      <w:pPr>
        <w:jc w:val="center"/>
      </w:pPr>
      <w:rPr>
        <w:rFonts w:cs="Times New Roman"/>
      </w:rPr>
    </w:tblStylePr>
    <w:tblStylePr w:type="seCell">
      <w:rPr>
        <w:rFonts w:cs="Times New Roman"/>
      </w:rPr>
      <w:tblPr/>
      <w:tcPr>
        <w:tcBorders>
          <w:right w:val="nil"/>
        </w:tcBorders>
        <w:shd w:val="clear" w:color="auto" w:fill="auto"/>
      </w:tcPr>
    </w:tblStylePr>
    <w:tblStylePr w:type="swCell">
      <w:rPr>
        <w:rFonts w:cs="Times New Roman"/>
      </w:rPr>
      <w:tblPr/>
      <w:tcPr>
        <w:tcBorders>
          <w:right w:val="single" w:sz="4" w:space="0" w:color="auto"/>
          <w:insideV w:val="single" w:sz="4" w:space="0" w:color="auto"/>
        </w:tcBorders>
        <w:shd w:val="clear" w:color="auto" w:fill="auto"/>
      </w:tcPr>
    </w:tblStylePr>
  </w:style>
  <w:style w:type="paragraph" w:customStyle="1" w:styleId="Tilteapakprojekta">
    <w:name w:val="Tilte apakšprojekta"/>
    <w:basedOn w:val="BodyText"/>
    <w:autoRedefine/>
    <w:rsid w:val="00E106A2"/>
    <w:pPr>
      <w:spacing w:after="120"/>
      <w:jc w:val="center"/>
    </w:pPr>
    <w:rPr>
      <w:b/>
      <w:smallCaps/>
      <w:sz w:val="44"/>
      <w:szCs w:val="36"/>
    </w:rPr>
  </w:style>
  <w:style w:type="paragraph" w:customStyle="1" w:styleId="Source">
    <w:name w:val="Source"/>
    <w:basedOn w:val="Normal"/>
    <w:rsid w:val="00E106A2"/>
    <w:pPr>
      <w:spacing w:line="288" w:lineRule="auto"/>
    </w:pPr>
    <w:rPr>
      <w:rFonts w:ascii="Courier New" w:eastAsia="Times New Roman" w:hAnsi="Courier New" w:cs="Times New Roman"/>
      <w:sz w:val="20"/>
      <w:szCs w:val="18"/>
    </w:rPr>
  </w:style>
  <w:style w:type="paragraph" w:customStyle="1" w:styleId="Title-klients">
    <w:name w:val="Title - klients"/>
    <w:basedOn w:val="Normal"/>
    <w:autoRedefine/>
    <w:rsid w:val="00E106A2"/>
    <w:pPr>
      <w:spacing w:before="240" w:line="288" w:lineRule="auto"/>
      <w:contextualSpacing/>
      <w:jc w:val="center"/>
    </w:pPr>
    <w:rPr>
      <w:rFonts w:eastAsia="Times New Roman" w:cs="Times New Roman"/>
      <w:caps/>
    </w:rPr>
  </w:style>
  <w:style w:type="paragraph" w:customStyle="1" w:styleId="Titleprojekta">
    <w:name w:val="Title projekta"/>
    <w:basedOn w:val="Tilteapakprojekta"/>
    <w:autoRedefine/>
    <w:rsid w:val="00E106A2"/>
    <w:pPr>
      <w:spacing w:before="4200"/>
    </w:pPr>
    <w:rPr>
      <w:spacing w:val="60"/>
      <w:sz w:val="36"/>
    </w:rPr>
  </w:style>
  <w:style w:type="paragraph" w:customStyle="1" w:styleId="Titledokumenta">
    <w:name w:val="Title dokumenta"/>
    <w:basedOn w:val="Normal"/>
    <w:autoRedefine/>
    <w:rsid w:val="00E106A2"/>
    <w:pPr>
      <w:spacing w:before="1080" w:after="60" w:line="288" w:lineRule="auto"/>
      <w:contextualSpacing/>
      <w:jc w:val="center"/>
    </w:pPr>
    <w:rPr>
      <w:rFonts w:eastAsia="Times New Roman" w:cs="Times New Roman"/>
      <w:smallCaps/>
      <w:sz w:val="36"/>
      <w:szCs w:val="44"/>
    </w:rPr>
  </w:style>
  <w:style w:type="paragraph" w:customStyle="1" w:styleId="Titledocumentkods">
    <w:name w:val="Title document kods"/>
    <w:basedOn w:val="Normal"/>
    <w:autoRedefine/>
    <w:rsid w:val="00E106A2"/>
    <w:pPr>
      <w:spacing w:before="240" w:after="60" w:line="288" w:lineRule="auto"/>
      <w:contextualSpacing/>
      <w:jc w:val="center"/>
    </w:pPr>
    <w:rPr>
      <w:rFonts w:eastAsia="Times New Roman" w:cs="Times New Roman"/>
      <w:b/>
      <w:smallCaps/>
      <w:color w:val="000000"/>
      <w:sz w:val="28"/>
      <w:szCs w:val="28"/>
    </w:rPr>
  </w:style>
  <w:style w:type="paragraph" w:customStyle="1" w:styleId="Titleversija">
    <w:name w:val="Title versija"/>
    <w:aliases w:val="datums"/>
    <w:basedOn w:val="Normal"/>
    <w:autoRedefine/>
    <w:rsid w:val="00E106A2"/>
    <w:pPr>
      <w:spacing w:before="60" w:after="3240" w:line="288" w:lineRule="auto"/>
      <w:contextualSpacing/>
      <w:jc w:val="center"/>
    </w:pPr>
    <w:rPr>
      <w:rFonts w:eastAsia="Times New Roman" w:cs="Times New Roman"/>
      <w:color w:val="000000"/>
      <w:sz w:val="26"/>
    </w:rPr>
  </w:style>
  <w:style w:type="paragraph" w:customStyle="1" w:styleId="Vieta">
    <w:name w:val="Vieta"/>
    <w:aliases w:val="laiks"/>
    <w:basedOn w:val="Normal"/>
    <w:rsid w:val="00E106A2"/>
    <w:pPr>
      <w:spacing w:before="120"/>
      <w:contextualSpacing/>
      <w:jc w:val="center"/>
    </w:pPr>
    <w:rPr>
      <w:rFonts w:eastAsia="Batang" w:cs="Times New Roman"/>
      <w:color w:val="000000"/>
      <w:sz w:val="24"/>
      <w:szCs w:val="20"/>
    </w:rPr>
  </w:style>
  <w:style w:type="character" w:customStyle="1" w:styleId="IDChar">
    <w:name w:val="ID Char"/>
    <w:basedOn w:val="DefaultParagraphFont"/>
    <w:link w:val="ID"/>
    <w:locked/>
    <w:rsid w:val="00E106A2"/>
    <w:rPr>
      <w:rFonts w:ascii="Arial" w:eastAsia="Times New Roman" w:hAnsi="Arial" w:cs="Times New Roman"/>
      <w:b/>
    </w:rPr>
  </w:style>
  <w:style w:type="paragraph" w:styleId="Index1">
    <w:name w:val="index 1"/>
    <w:basedOn w:val="Normal"/>
    <w:next w:val="Normal"/>
    <w:autoRedefine/>
    <w:semiHidden/>
    <w:rsid w:val="00E106A2"/>
    <w:pPr>
      <w:spacing w:line="288" w:lineRule="auto"/>
      <w:ind w:left="240" w:hanging="240"/>
      <w:contextualSpacing/>
    </w:pPr>
    <w:rPr>
      <w:rFonts w:ascii="Times New Roman" w:eastAsia="Times New Roman" w:hAnsi="Times New Roman" w:cs="Times New Roman"/>
      <w:sz w:val="20"/>
      <w:szCs w:val="20"/>
    </w:rPr>
  </w:style>
  <w:style w:type="paragraph" w:styleId="Index2">
    <w:name w:val="index 2"/>
    <w:basedOn w:val="Normal"/>
    <w:next w:val="Normal"/>
    <w:autoRedefine/>
    <w:semiHidden/>
    <w:rsid w:val="00E106A2"/>
    <w:pPr>
      <w:spacing w:line="288" w:lineRule="auto"/>
      <w:ind w:left="480" w:hanging="240"/>
      <w:contextualSpacing/>
    </w:pPr>
    <w:rPr>
      <w:rFonts w:ascii="Times New Roman" w:eastAsia="Times New Roman" w:hAnsi="Times New Roman" w:cs="Times New Roman"/>
      <w:sz w:val="20"/>
      <w:szCs w:val="20"/>
    </w:rPr>
  </w:style>
  <w:style w:type="paragraph" w:styleId="Index3">
    <w:name w:val="index 3"/>
    <w:basedOn w:val="Normal"/>
    <w:next w:val="Normal"/>
    <w:autoRedefine/>
    <w:semiHidden/>
    <w:rsid w:val="00E106A2"/>
    <w:pPr>
      <w:spacing w:line="288" w:lineRule="auto"/>
      <w:ind w:left="720" w:hanging="240"/>
      <w:contextualSpacing/>
    </w:pPr>
    <w:rPr>
      <w:rFonts w:ascii="Times New Roman" w:eastAsia="Times New Roman" w:hAnsi="Times New Roman" w:cs="Times New Roman"/>
      <w:sz w:val="20"/>
      <w:szCs w:val="20"/>
    </w:rPr>
  </w:style>
  <w:style w:type="paragraph" w:styleId="Index4">
    <w:name w:val="index 4"/>
    <w:basedOn w:val="Normal"/>
    <w:next w:val="Normal"/>
    <w:autoRedefine/>
    <w:semiHidden/>
    <w:rsid w:val="00E106A2"/>
    <w:pPr>
      <w:spacing w:line="288" w:lineRule="auto"/>
      <w:ind w:left="960" w:hanging="240"/>
      <w:contextualSpacing/>
    </w:pPr>
    <w:rPr>
      <w:rFonts w:ascii="Times New Roman" w:eastAsia="Times New Roman" w:hAnsi="Times New Roman" w:cs="Times New Roman"/>
      <w:sz w:val="20"/>
      <w:szCs w:val="20"/>
    </w:rPr>
  </w:style>
  <w:style w:type="paragraph" w:styleId="Index5">
    <w:name w:val="index 5"/>
    <w:basedOn w:val="Normal"/>
    <w:next w:val="Normal"/>
    <w:autoRedefine/>
    <w:semiHidden/>
    <w:rsid w:val="00E106A2"/>
    <w:pPr>
      <w:spacing w:line="288" w:lineRule="auto"/>
      <w:ind w:left="1200" w:hanging="240"/>
      <w:contextualSpacing/>
    </w:pPr>
    <w:rPr>
      <w:rFonts w:ascii="Times New Roman" w:eastAsia="Times New Roman" w:hAnsi="Times New Roman" w:cs="Times New Roman"/>
      <w:sz w:val="20"/>
      <w:szCs w:val="20"/>
    </w:rPr>
  </w:style>
  <w:style w:type="paragraph" w:styleId="Index6">
    <w:name w:val="index 6"/>
    <w:basedOn w:val="Normal"/>
    <w:next w:val="Normal"/>
    <w:autoRedefine/>
    <w:semiHidden/>
    <w:rsid w:val="00E106A2"/>
    <w:pPr>
      <w:spacing w:line="288" w:lineRule="auto"/>
      <w:ind w:left="1440" w:hanging="240"/>
      <w:contextualSpacing/>
    </w:pPr>
    <w:rPr>
      <w:rFonts w:ascii="Times New Roman" w:eastAsia="Times New Roman" w:hAnsi="Times New Roman" w:cs="Times New Roman"/>
      <w:sz w:val="20"/>
      <w:szCs w:val="20"/>
    </w:rPr>
  </w:style>
  <w:style w:type="paragraph" w:styleId="Index7">
    <w:name w:val="index 7"/>
    <w:basedOn w:val="Normal"/>
    <w:next w:val="Normal"/>
    <w:autoRedefine/>
    <w:semiHidden/>
    <w:rsid w:val="00E106A2"/>
    <w:pPr>
      <w:spacing w:line="288" w:lineRule="auto"/>
      <w:ind w:left="1680" w:hanging="240"/>
      <w:contextualSpacing/>
    </w:pPr>
    <w:rPr>
      <w:rFonts w:ascii="Times New Roman" w:eastAsia="Times New Roman" w:hAnsi="Times New Roman" w:cs="Times New Roman"/>
      <w:sz w:val="20"/>
      <w:szCs w:val="20"/>
    </w:rPr>
  </w:style>
  <w:style w:type="paragraph" w:styleId="Index8">
    <w:name w:val="index 8"/>
    <w:basedOn w:val="Normal"/>
    <w:next w:val="Normal"/>
    <w:autoRedefine/>
    <w:semiHidden/>
    <w:rsid w:val="00E106A2"/>
    <w:pPr>
      <w:spacing w:line="288" w:lineRule="auto"/>
      <w:ind w:left="1920" w:hanging="240"/>
      <w:contextualSpacing/>
    </w:pPr>
    <w:rPr>
      <w:rFonts w:ascii="Times New Roman" w:eastAsia="Times New Roman" w:hAnsi="Times New Roman" w:cs="Times New Roman"/>
      <w:sz w:val="20"/>
      <w:szCs w:val="20"/>
    </w:rPr>
  </w:style>
  <w:style w:type="paragraph" w:styleId="Index9">
    <w:name w:val="index 9"/>
    <w:basedOn w:val="Normal"/>
    <w:next w:val="Normal"/>
    <w:autoRedefine/>
    <w:semiHidden/>
    <w:rsid w:val="00E106A2"/>
    <w:pPr>
      <w:spacing w:line="288" w:lineRule="auto"/>
      <w:ind w:left="2160" w:hanging="240"/>
      <w:contextualSpacing/>
    </w:pPr>
    <w:rPr>
      <w:rFonts w:ascii="Times New Roman" w:eastAsia="Times New Roman" w:hAnsi="Times New Roman" w:cs="Times New Roman"/>
      <w:sz w:val="20"/>
      <w:szCs w:val="20"/>
    </w:rPr>
  </w:style>
  <w:style w:type="paragraph" w:styleId="IndexHeading">
    <w:name w:val="index heading"/>
    <w:basedOn w:val="Normal"/>
    <w:next w:val="Index1"/>
    <w:semiHidden/>
    <w:rsid w:val="00E106A2"/>
    <w:pPr>
      <w:spacing w:line="288" w:lineRule="auto"/>
      <w:contextualSpacing/>
    </w:pPr>
    <w:rPr>
      <w:rFonts w:ascii="Times New Roman" w:eastAsia="Times New Roman" w:hAnsi="Times New Roman" w:cs="Times New Roman"/>
      <w:sz w:val="20"/>
      <w:szCs w:val="20"/>
    </w:rPr>
  </w:style>
  <w:style w:type="paragraph" w:customStyle="1" w:styleId="PPSRequirement">
    <w:name w:val="PPS Requirement"/>
    <w:basedOn w:val="Normal"/>
    <w:autoRedefine/>
    <w:rsid w:val="00E106A2"/>
    <w:pPr>
      <w:keepNext/>
      <w:spacing w:line="288" w:lineRule="auto"/>
      <w:jc w:val="both"/>
    </w:pPr>
    <w:rPr>
      <w:rFonts w:eastAsia="Times New Roman" w:cs="Times New Roman"/>
      <w:b/>
      <w:szCs w:val="20"/>
    </w:rPr>
  </w:style>
  <w:style w:type="paragraph" w:customStyle="1" w:styleId="TableListBullet">
    <w:name w:val="Table List Bullet"/>
    <w:basedOn w:val="Tablebody"/>
    <w:uiPriority w:val="99"/>
    <w:rsid w:val="00E106A2"/>
    <w:pPr>
      <w:numPr>
        <w:numId w:val="17"/>
      </w:numPr>
      <w:tabs>
        <w:tab w:val="clear" w:pos="720"/>
        <w:tab w:val="num" w:pos="1211"/>
      </w:tabs>
      <w:ind w:left="1211"/>
    </w:pPr>
    <w:rPr>
      <w:noProof/>
    </w:rPr>
  </w:style>
  <w:style w:type="paragraph" w:customStyle="1" w:styleId="BasicText">
    <w:name w:val="BasicText"/>
    <w:basedOn w:val="Normal"/>
    <w:rsid w:val="00E106A2"/>
    <w:pPr>
      <w:spacing w:line="288" w:lineRule="auto"/>
      <w:jc w:val="both"/>
    </w:pPr>
    <w:rPr>
      <w:rFonts w:eastAsia="Times New Roman" w:cs="Times New Roman"/>
    </w:rPr>
  </w:style>
  <w:style w:type="paragraph" w:customStyle="1" w:styleId="Tablenumber">
    <w:name w:val="Table number"/>
    <w:basedOn w:val="Caption"/>
    <w:link w:val="TablenumberCharChar"/>
    <w:rsid w:val="00E106A2"/>
    <w:pPr>
      <w:keepNext/>
      <w:keepLines w:val="0"/>
      <w:spacing w:before="120" w:after="0" w:line="360" w:lineRule="auto"/>
      <w:jc w:val="right"/>
    </w:pPr>
    <w:rPr>
      <w:rFonts w:ascii="Arial" w:eastAsia="Times New Roman" w:hAnsi="Arial" w:cs="Times New Roman"/>
      <w:b/>
      <w:iCs/>
      <w:sz w:val="20"/>
    </w:rPr>
  </w:style>
  <w:style w:type="paragraph" w:styleId="List2">
    <w:name w:val="List 2"/>
    <w:basedOn w:val="Normal"/>
    <w:rsid w:val="00E106A2"/>
    <w:pPr>
      <w:ind w:left="566" w:hanging="283"/>
    </w:pPr>
    <w:rPr>
      <w:rFonts w:ascii="Times New Roman" w:eastAsia="Times New Roman" w:hAnsi="Times New Roman" w:cs="Times New Roman"/>
      <w:lang w:val="en-US"/>
    </w:rPr>
  </w:style>
  <w:style w:type="paragraph" w:styleId="List3">
    <w:name w:val="List 3"/>
    <w:basedOn w:val="Normal"/>
    <w:rsid w:val="00E106A2"/>
    <w:pPr>
      <w:ind w:left="849" w:hanging="283"/>
    </w:pPr>
    <w:rPr>
      <w:rFonts w:ascii="Times New Roman" w:eastAsia="Times New Roman" w:hAnsi="Times New Roman" w:cs="Times New Roman"/>
      <w:lang w:val="en-US"/>
    </w:rPr>
  </w:style>
  <w:style w:type="paragraph" w:styleId="List4">
    <w:name w:val="List 4"/>
    <w:basedOn w:val="Normal"/>
    <w:rsid w:val="00E106A2"/>
    <w:pPr>
      <w:ind w:left="1132" w:hanging="283"/>
    </w:pPr>
    <w:rPr>
      <w:rFonts w:ascii="Times New Roman" w:eastAsia="Times New Roman" w:hAnsi="Times New Roman" w:cs="Times New Roman"/>
      <w:lang w:val="en-US"/>
    </w:rPr>
  </w:style>
  <w:style w:type="paragraph" w:styleId="List5">
    <w:name w:val="List 5"/>
    <w:basedOn w:val="Normal"/>
    <w:rsid w:val="00E106A2"/>
    <w:pPr>
      <w:ind w:left="1415" w:hanging="283"/>
    </w:pPr>
    <w:rPr>
      <w:rFonts w:ascii="Times New Roman" w:eastAsia="Times New Roman" w:hAnsi="Times New Roman" w:cs="Times New Roman"/>
      <w:lang w:val="en-US"/>
    </w:rPr>
  </w:style>
  <w:style w:type="paragraph" w:styleId="ListBullet4">
    <w:name w:val="List Bullet 4"/>
    <w:basedOn w:val="ListBullet"/>
    <w:rsid w:val="00E106A2"/>
    <w:pPr>
      <w:numPr>
        <w:numId w:val="4"/>
      </w:numPr>
      <w:tabs>
        <w:tab w:val="num" w:pos="1492"/>
        <w:tab w:val="num" w:pos="1980"/>
      </w:tabs>
      <w:spacing w:before="60" w:after="60" w:line="288" w:lineRule="auto"/>
      <w:ind w:left="1980"/>
      <w:jc w:val="both"/>
    </w:pPr>
    <w:rPr>
      <w:rFonts w:eastAsia="Times New Roman" w:cs="Times New Roman"/>
    </w:rPr>
  </w:style>
  <w:style w:type="paragraph" w:customStyle="1" w:styleId="Atsauce">
    <w:name w:val="Atsauce"/>
    <w:basedOn w:val="Normal"/>
    <w:qFormat/>
    <w:rsid w:val="00E106A2"/>
    <w:pPr>
      <w:numPr>
        <w:numId w:val="13"/>
      </w:numPr>
      <w:spacing w:line="360" w:lineRule="auto"/>
    </w:pPr>
    <w:rPr>
      <w:rFonts w:eastAsia="Times New Roman" w:cs="Times New Roman"/>
      <w:szCs w:val="24"/>
    </w:rPr>
  </w:style>
  <w:style w:type="paragraph" w:styleId="ListContinue">
    <w:name w:val="List Continue"/>
    <w:basedOn w:val="Normal"/>
    <w:rsid w:val="00E106A2"/>
    <w:pPr>
      <w:spacing w:after="120" w:line="288" w:lineRule="auto"/>
      <w:ind w:left="900"/>
      <w:jc w:val="both"/>
    </w:pPr>
    <w:rPr>
      <w:rFonts w:eastAsia="Times New Roman" w:cs="Times New Roman"/>
    </w:rPr>
  </w:style>
  <w:style w:type="paragraph" w:styleId="ListContinue2">
    <w:name w:val="List Continue 2"/>
    <w:basedOn w:val="Normal"/>
    <w:rsid w:val="00E106A2"/>
    <w:pPr>
      <w:spacing w:after="120" w:line="288" w:lineRule="auto"/>
      <w:ind w:left="1260"/>
      <w:jc w:val="both"/>
    </w:pPr>
    <w:rPr>
      <w:rFonts w:eastAsia="Times New Roman" w:cs="Times New Roman"/>
    </w:rPr>
  </w:style>
  <w:style w:type="paragraph" w:styleId="ListContinue3">
    <w:name w:val="List Continue 3"/>
    <w:basedOn w:val="Normal"/>
    <w:rsid w:val="00E106A2"/>
    <w:pPr>
      <w:spacing w:after="120" w:line="288" w:lineRule="auto"/>
      <w:ind w:left="1208"/>
      <w:jc w:val="both"/>
    </w:pPr>
    <w:rPr>
      <w:rFonts w:eastAsia="Times New Roman" w:cs="Times New Roman"/>
    </w:rPr>
  </w:style>
  <w:style w:type="paragraph" w:styleId="ListContinue4">
    <w:name w:val="List Continue 4"/>
    <w:basedOn w:val="Normal"/>
    <w:rsid w:val="00E106A2"/>
    <w:pPr>
      <w:spacing w:after="120" w:line="288" w:lineRule="auto"/>
      <w:ind w:left="1491"/>
      <w:jc w:val="both"/>
    </w:pPr>
    <w:rPr>
      <w:rFonts w:eastAsia="Times New Roman" w:cs="Times New Roman"/>
    </w:rPr>
  </w:style>
  <w:style w:type="paragraph" w:styleId="ListContinue5">
    <w:name w:val="List Continue 5"/>
    <w:basedOn w:val="Normal"/>
    <w:rsid w:val="00E106A2"/>
    <w:pPr>
      <w:spacing w:after="120" w:line="288" w:lineRule="auto"/>
      <w:ind w:left="1775"/>
      <w:jc w:val="both"/>
    </w:pPr>
    <w:rPr>
      <w:rFonts w:eastAsia="Times New Roman" w:cs="Times New Roman"/>
    </w:rPr>
  </w:style>
  <w:style w:type="paragraph" w:styleId="ListNumber2">
    <w:name w:val="List Number 2"/>
    <w:basedOn w:val="Normal"/>
    <w:link w:val="ListNumber2Char"/>
    <w:qFormat/>
    <w:rsid w:val="00E106A2"/>
    <w:pPr>
      <w:tabs>
        <w:tab w:val="num" w:pos="-31680"/>
        <w:tab w:val="num" w:pos="643"/>
      </w:tabs>
      <w:spacing w:line="288" w:lineRule="auto"/>
      <w:ind w:left="643"/>
    </w:pPr>
    <w:rPr>
      <w:rFonts w:eastAsia="Times New Roman" w:cs="Times New Roman"/>
    </w:rPr>
  </w:style>
  <w:style w:type="paragraph" w:styleId="ListNumber3">
    <w:name w:val="List Number 3"/>
    <w:basedOn w:val="Normal"/>
    <w:rsid w:val="00E106A2"/>
    <w:pPr>
      <w:numPr>
        <w:numId w:val="5"/>
      </w:numPr>
      <w:tabs>
        <w:tab w:val="num" w:pos="926"/>
      </w:tabs>
      <w:spacing w:line="288" w:lineRule="auto"/>
      <w:ind w:left="926"/>
    </w:pPr>
    <w:rPr>
      <w:rFonts w:eastAsia="Times New Roman" w:cs="Times New Roman"/>
    </w:rPr>
  </w:style>
  <w:style w:type="paragraph" w:styleId="ListNumber4">
    <w:name w:val="List Number 4"/>
    <w:basedOn w:val="Normal"/>
    <w:rsid w:val="00E106A2"/>
    <w:pPr>
      <w:tabs>
        <w:tab w:val="num" w:pos="1209"/>
      </w:tabs>
      <w:ind w:left="1209" w:hanging="360"/>
    </w:pPr>
    <w:rPr>
      <w:rFonts w:eastAsia="Times New Roman" w:cs="Times New Roman"/>
    </w:rPr>
  </w:style>
  <w:style w:type="character" w:styleId="CommentReference">
    <w:name w:val="annotation reference"/>
    <w:basedOn w:val="DefaultParagraphFont"/>
    <w:semiHidden/>
    <w:rsid w:val="00E106A2"/>
    <w:rPr>
      <w:rFonts w:cs="Times New Roman"/>
      <w:sz w:val="16"/>
      <w:szCs w:val="16"/>
    </w:rPr>
  </w:style>
  <w:style w:type="paragraph" w:styleId="CommentText">
    <w:name w:val="annotation text"/>
    <w:basedOn w:val="Normal"/>
    <w:link w:val="CommentTextChar"/>
    <w:uiPriority w:val="99"/>
    <w:rsid w:val="00E106A2"/>
    <w:pPr>
      <w:spacing w:before="60" w:after="60" w:line="288" w:lineRule="auto"/>
      <w:contextualSpacing/>
      <w:jc w:val="both"/>
    </w:pPr>
    <w:rPr>
      <w:rFonts w:eastAsia="Times New Roman" w:cs="Times New Roman"/>
      <w:sz w:val="20"/>
      <w:szCs w:val="20"/>
    </w:rPr>
  </w:style>
  <w:style w:type="character" w:customStyle="1" w:styleId="CommentTextChar">
    <w:name w:val="Comment Text Char"/>
    <w:basedOn w:val="DefaultParagraphFont"/>
    <w:link w:val="CommentText"/>
    <w:uiPriority w:val="99"/>
    <w:rsid w:val="00E106A2"/>
    <w:rPr>
      <w:rFonts w:ascii="Arial" w:eastAsia="Times New Roman" w:hAnsi="Arial" w:cs="Times New Roman"/>
      <w:sz w:val="20"/>
      <w:szCs w:val="20"/>
    </w:rPr>
  </w:style>
  <w:style w:type="paragraph" w:styleId="CommentSubject">
    <w:name w:val="annotation subject"/>
    <w:basedOn w:val="CommentText"/>
    <w:next w:val="CommentText"/>
    <w:link w:val="CommentSubjectChar"/>
    <w:semiHidden/>
    <w:rsid w:val="00E106A2"/>
    <w:rPr>
      <w:b/>
      <w:bCs/>
    </w:rPr>
  </w:style>
  <w:style w:type="character" w:customStyle="1" w:styleId="CommentSubjectChar">
    <w:name w:val="Comment Subject Char"/>
    <w:basedOn w:val="CommentTextChar"/>
    <w:link w:val="CommentSubject"/>
    <w:semiHidden/>
    <w:rsid w:val="00E106A2"/>
    <w:rPr>
      <w:rFonts w:ascii="Arial" w:eastAsia="Times New Roman" w:hAnsi="Arial" w:cs="Times New Roman"/>
      <w:b/>
      <w:bCs/>
      <w:sz w:val="20"/>
      <w:szCs w:val="20"/>
    </w:rPr>
  </w:style>
  <w:style w:type="paragraph" w:customStyle="1" w:styleId="Pictureposition">
    <w:name w:val="Picture position"/>
    <w:basedOn w:val="Normal"/>
    <w:link w:val="PicturepositionChar"/>
    <w:rsid w:val="00E106A2"/>
    <w:pPr>
      <w:keepNext/>
      <w:spacing w:before="120" w:after="120"/>
      <w:contextualSpacing/>
      <w:jc w:val="center"/>
    </w:pPr>
    <w:rPr>
      <w:rFonts w:eastAsia="Times New Roman" w:cs="Times New Roman"/>
    </w:rPr>
  </w:style>
  <w:style w:type="paragraph" w:customStyle="1" w:styleId="Picturecaption">
    <w:name w:val="Picture caption"/>
    <w:basedOn w:val="Caption"/>
    <w:link w:val="PicturecaptionChar"/>
    <w:rsid w:val="00E106A2"/>
    <w:pPr>
      <w:keepLines w:val="0"/>
      <w:spacing w:before="60" w:after="240" w:line="288" w:lineRule="auto"/>
      <w:contextualSpacing/>
      <w:jc w:val="left"/>
    </w:pPr>
    <w:rPr>
      <w:rFonts w:ascii="Arial" w:eastAsia="Batang" w:hAnsi="Arial" w:cs="Times New Roman"/>
      <w:b/>
      <w:bCs w:val="0"/>
      <w:sz w:val="20"/>
    </w:rPr>
  </w:style>
  <w:style w:type="character" w:customStyle="1" w:styleId="TablenumberCharChar">
    <w:name w:val="Table number Char Char"/>
    <w:basedOn w:val="DefaultParagraphFont"/>
    <w:link w:val="Tablenumber"/>
    <w:locked/>
    <w:rsid w:val="00E106A2"/>
    <w:rPr>
      <w:rFonts w:ascii="Arial" w:eastAsia="Times New Roman" w:hAnsi="Arial" w:cs="Times New Roman"/>
      <w:b/>
      <w:bCs/>
      <w:iCs/>
      <w:sz w:val="20"/>
      <w:szCs w:val="20"/>
    </w:rPr>
  </w:style>
  <w:style w:type="paragraph" w:customStyle="1" w:styleId="Tabletitle">
    <w:name w:val="Table title"/>
    <w:basedOn w:val="Title"/>
    <w:autoRedefine/>
    <w:rsid w:val="00E106A2"/>
    <w:pPr>
      <w:keepNext/>
      <w:spacing w:before="0" w:line="360" w:lineRule="auto"/>
    </w:pPr>
    <w:rPr>
      <w:rFonts w:eastAsia="Batang"/>
      <w:bCs/>
      <w:kern w:val="0"/>
      <w:sz w:val="22"/>
      <w:szCs w:val="20"/>
    </w:rPr>
  </w:style>
  <w:style w:type="paragraph" w:customStyle="1" w:styleId="Sourcewithforeground">
    <w:name w:val="Source with foreground"/>
    <w:basedOn w:val="Source"/>
    <w:rsid w:val="00E106A2"/>
    <w:pPr>
      <w:shd w:val="clear" w:color="auto" w:fill="D9D9D9"/>
    </w:pPr>
  </w:style>
  <w:style w:type="paragraph" w:customStyle="1" w:styleId="Vietaunlaiksstandartiem">
    <w:name w:val="Vieta un laiks standartiem"/>
    <w:basedOn w:val="Normal"/>
    <w:rsid w:val="00E106A2"/>
    <w:pPr>
      <w:spacing w:before="5200"/>
      <w:jc w:val="center"/>
    </w:pPr>
    <w:rPr>
      <w:rFonts w:eastAsia="Batang" w:cs="Times New Roman"/>
      <w:sz w:val="24"/>
      <w:szCs w:val="20"/>
    </w:rPr>
  </w:style>
  <w:style w:type="paragraph" w:customStyle="1" w:styleId="TableListNumber">
    <w:name w:val="Table List Number"/>
    <w:basedOn w:val="Tablebody"/>
    <w:rsid w:val="00E106A2"/>
    <w:pPr>
      <w:numPr>
        <w:numId w:val="20"/>
      </w:numPr>
      <w:tabs>
        <w:tab w:val="clear" w:pos="360"/>
        <w:tab w:val="num" w:pos="643"/>
        <w:tab w:val="left" w:pos="714"/>
        <w:tab w:val="left" w:pos="1072"/>
      </w:tabs>
      <w:ind w:left="643"/>
    </w:pPr>
  </w:style>
  <w:style w:type="paragraph" w:customStyle="1" w:styleId="TableListBullet2">
    <w:name w:val="Table List Bullet 2"/>
    <w:basedOn w:val="Normal"/>
    <w:rsid w:val="00E106A2"/>
    <w:pPr>
      <w:numPr>
        <w:numId w:val="18"/>
      </w:numPr>
    </w:pPr>
    <w:rPr>
      <w:rFonts w:eastAsia="Times New Roman" w:cs="Times New Roman"/>
      <w:sz w:val="20"/>
    </w:rPr>
  </w:style>
  <w:style w:type="paragraph" w:customStyle="1" w:styleId="TableListBullet3">
    <w:name w:val="Table List Bullet 3"/>
    <w:basedOn w:val="Normal"/>
    <w:rsid w:val="00E106A2"/>
    <w:pPr>
      <w:numPr>
        <w:numId w:val="19"/>
      </w:numPr>
    </w:pPr>
    <w:rPr>
      <w:rFonts w:eastAsia="Times New Roman" w:cs="Times New Roman"/>
      <w:sz w:val="20"/>
      <w:szCs w:val="20"/>
    </w:rPr>
  </w:style>
  <w:style w:type="character" w:customStyle="1" w:styleId="ListNumber2Char">
    <w:name w:val="List Number 2 Char"/>
    <w:basedOn w:val="DefaultParagraphFont"/>
    <w:link w:val="ListNumber2"/>
    <w:locked/>
    <w:rsid w:val="00E106A2"/>
    <w:rPr>
      <w:rFonts w:ascii="Arial" w:eastAsia="Times New Roman" w:hAnsi="Arial" w:cs="Times New Roman"/>
    </w:rPr>
  </w:style>
  <w:style w:type="paragraph" w:styleId="ListBullet5">
    <w:name w:val="List Bullet 5"/>
    <w:basedOn w:val="Normal"/>
    <w:rsid w:val="00E106A2"/>
    <w:pPr>
      <w:tabs>
        <w:tab w:val="num" w:pos="720"/>
        <w:tab w:val="num" w:pos="1492"/>
      </w:tabs>
      <w:spacing w:before="60" w:after="60" w:line="288" w:lineRule="auto"/>
      <w:ind w:left="1492" w:hanging="360"/>
      <w:contextualSpacing/>
      <w:jc w:val="both"/>
    </w:pPr>
    <w:rPr>
      <w:rFonts w:eastAsia="Times New Roman" w:cs="Times New Roman"/>
    </w:rPr>
  </w:style>
  <w:style w:type="character" w:customStyle="1" w:styleId="TablebodyChar">
    <w:name w:val="Table body Char"/>
    <w:basedOn w:val="DefaultParagraphFont"/>
    <w:link w:val="Tablebody"/>
    <w:locked/>
    <w:rsid w:val="00E106A2"/>
    <w:rPr>
      <w:rFonts w:ascii="Arial" w:eastAsia="Times New Roman" w:hAnsi="Arial" w:cs="Times New Roman"/>
      <w:sz w:val="20"/>
    </w:rPr>
  </w:style>
  <w:style w:type="character" w:customStyle="1" w:styleId="StyleTablebody2Char">
    <w:name w:val="Style Table body 2 Char"/>
    <w:basedOn w:val="TablebodyChar"/>
    <w:link w:val="StyleTablebody2"/>
    <w:locked/>
    <w:rsid w:val="00E106A2"/>
    <w:rPr>
      <w:rFonts w:ascii="Arial" w:eastAsia="Times New Roman" w:hAnsi="Arial" w:cs="Times New Roman"/>
      <w:sz w:val="20"/>
    </w:rPr>
  </w:style>
  <w:style w:type="character" w:customStyle="1" w:styleId="Piezmes">
    <w:name w:val="Piezīmes"/>
    <w:basedOn w:val="DefaultParagraphFont"/>
    <w:rsid w:val="00E106A2"/>
    <w:rPr>
      <w:rFonts w:cs="Times New Roman"/>
      <w:i/>
    </w:rPr>
  </w:style>
  <w:style w:type="paragraph" w:customStyle="1" w:styleId="Titlearatstarpi">
    <w:name w:val="Title ar atstarpi"/>
    <w:basedOn w:val="Tiltebezatstarpes"/>
    <w:autoRedefine/>
    <w:rsid w:val="00E106A2"/>
    <w:pPr>
      <w:spacing w:before="4200"/>
    </w:pPr>
    <w:rPr>
      <w:spacing w:val="60"/>
      <w:sz w:val="36"/>
    </w:rPr>
  </w:style>
  <w:style w:type="character" w:customStyle="1" w:styleId="ListBulletChar1">
    <w:name w:val="List Bullet Char1"/>
    <w:basedOn w:val="DefaultParagraphFont"/>
    <w:link w:val="ListBullet"/>
    <w:locked/>
    <w:rsid w:val="00E106A2"/>
    <w:rPr>
      <w:rFonts w:ascii="Arial" w:hAnsi="Arial"/>
      <w:sz w:val="18"/>
    </w:rPr>
  </w:style>
  <w:style w:type="paragraph" w:customStyle="1" w:styleId="Note">
    <w:name w:val="Note"/>
    <w:basedOn w:val="Normal"/>
    <w:rsid w:val="00E106A2"/>
    <w:pPr>
      <w:pBdr>
        <w:left w:val="single" w:sz="18" w:space="6" w:color="808080"/>
      </w:pBdr>
      <w:spacing w:after="120" w:line="264" w:lineRule="auto"/>
      <w:ind w:left="567"/>
    </w:pPr>
    <w:rPr>
      <w:rFonts w:eastAsia="Times New Roman" w:cs="Arial"/>
      <w:szCs w:val="18"/>
      <w:lang w:val="en-AU" w:eastAsia="ja-JP"/>
    </w:rPr>
  </w:style>
  <w:style w:type="character" w:customStyle="1" w:styleId="ListBulletChar">
    <w:name w:val="List Bullet Char"/>
    <w:basedOn w:val="DefaultParagraphFont"/>
    <w:rsid w:val="00E106A2"/>
    <w:rPr>
      <w:rFonts w:cs="Times New Roman"/>
      <w:sz w:val="22"/>
      <w:szCs w:val="22"/>
      <w:lang w:val="lv-LV"/>
    </w:rPr>
  </w:style>
  <w:style w:type="paragraph" w:customStyle="1" w:styleId="BasicHead">
    <w:name w:val="Basic Head"/>
    <w:basedOn w:val="Normal"/>
    <w:rsid w:val="00E106A2"/>
    <w:pPr>
      <w:spacing w:before="60" w:after="60" w:line="288" w:lineRule="auto"/>
      <w:contextualSpacing/>
      <w:jc w:val="both"/>
    </w:pPr>
    <w:rPr>
      <w:rFonts w:eastAsia="Times New Roman" w:cs="Times New Roman"/>
      <w:b/>
      <w:u w:val="single"/>
    </w:rPr>
  </w:style>
  <w:style w:type="paragraph" w:customStyle="1" w:styleId="CodeBlock">
    <w:name w:val="Code Block"/>
    <w:basedOn w:val="Normal"/>
    <w:rsid w:val="00E106A2"/>
    <w:pPr>
      <w:keepNext/>
      <w:pBdr>
        <w:top w:val="single" w:sz="4" w:space="1" w:color="auto"/>
        <w:left w:val="single" w:sz="4" w:space="4" w:color="auto"/>
        <w:bottom w:val="single" w:sz="4" w:space="1" w:color="auto"/>
        <w:right w:val="single" w:sz="4" w:space="4" w:color="auto"/>
      </w:pBdr>
      <w:spacing w:before="120" w:after="180" w:line="264" w:lineRule="auto"/>
      <w:ind w:left="227"/>
      <w:contextualSpacing/>
    </w:pPr>
    <w:rPr>
      <w:rFonts w:ascii="Courier New" w:eastAsia="Times New Roman" w:hAnsi="Courier New" w:cs="Courier New"/>
      <w:sz w:val="16"/>
      <w:szCs w:val="16"/>
      <w:lang w:val="en-AU" w:eastAsia="ja-JP"/>
    </w:rPr>
  </w:style>
  <w:style w:type="character" w:customStyle="1" w:styleId="CodeInText">
    <w:name w:val="CodeInText"/>
    <w:basedOn w:val="DefaultParagraphFont"/>
    <w:rsid w:val="00E106A2"/>
    <w:rPr>
      <w:rFonts w:ascii="Courier New" w:hAnsi="Courier New" w:cs="Times New Roman"/>
      <w:noProof/>
      <w:spacing w:val="-5"/>
      <w:sz w:val="20"/>
      <w:szCs w:val="20"/>
      <w:lang w:val="en-GB"/>
    </w:rPr>
  </w:style>
  <w:style w:type="paragraph" w:customStyle="1" w:styleId="Copyright">
    <w:name w:val="Copyright"/>
    <w:basedOn w:val="Normal"/>
    <w:rsid w:val="00E106A2"/>
    <w:pPr>
      <w:spacing w:before="400" w:after="60" w:line="288" w:lineRule="auto"/>
      <w:contextualSpacing/>
      <w:jc w:val="center"/>
    </w:pPr>
    <w:rPr>
      <w:rFonts w:eastAsia="Times New Roman" w:cs="Arial"/>
      <w:color w:val="808080"/>
      <w:szCs w:val="18"/>
    </w:rPr>
  </w:style>
  <w:style w:type="paragraph" w:customStyle="1" w:styleId="HeadingAppendixOld">
    <w:name w:val="Heading Appendix Old"/>
    <w:basedOn w:val="Normal"/>
    <w:next w:val="Normal"/>
    <w:rsid w:val="00E106A2"/>
    <w:pPr>
      <w:keepNext/>
      <w:pageBreakBefore/>
      <w:numPr>
        <w:ilvl w:val="7"/>
        <w:numId w:val="16"/>
      </w:numPr>
      <w:spacing w:before="120" w:after="60" w:line="264" w:lineRule="auto"/>
    </w:pPr>
    <w:rPr>
      <w:rFonts w:ascii="Arial Black" w:eastAsia="Times New Roman" w:hAnsi="Arial Black" w:cs="Arial Black"/>
      <w:smallCaps/>
      <w:color w:val="333333"/>
      <w:sz w:val="32"/>
      <w:szCs w:val="32"/>
      <w:lang w:eastAsia="ja-JP"/>
    </w:rPr>
  </w:style>
  <w:style w:type="paragraph" w:customStyle="1" w:styleId="HeadingPart">
    <w:name w:val="Heading Part"/>
    <w:basedOn w:val="Normal"/>
    <w:next w:val="Normal"/>
    <w:rsid w:val="00E106A2"/>
    <w:pPr>
      <w:pageBreakBefore/>
      <w:numPr>
        <w:ilvl w:val="8"/>
        <w:numId w:val="16"/>
      </w:numPr>
      <w:spacing w:before="480" w:after="60" w:line="264" w:lineRule="auto"/>
      <w:outlineLvl w:val="8"/>
    </w:pPr>
    <w:rPr>
      <w:rFonts w:ascii="Arial Black" w:eastAsia="Times New Roman" w:hAnsi="Arial Black" w:cs="Arial Black"/>
      <w:b/>
      <w:smallCaps/>
      <w:color w:val="333333"/>
      <w:sz w:val="32"/>
      <w:szCs w:val="32"/>
      <w:lang w:eastAsia="ja-JP"/>
    </w:rPr>
  </w:style>
  <w:style w:type="paragraph" w:customStyle="1" w:styleId="NumHeading1">
    <w:name w:val="Num Heading 1"/>
    <w:basedOn w:val="Heading1"/>
    <w:next w:val="Normal"/>
    <w:rsid w:val="00E106A2"/>
    <w:pPr>
      <w:keepLines w:val="0"/>
      <w:numPr>
        <w:numId w:val="16"/>
      </w:numPr>
      <w:tabs>
        <w:tab w:val="clear" w:pos="360"/>
        <w:tab w:val="num" w:pos="1134"/>
        <w:tab w:val="num" w:pos="1211"/>
      </w:tabs>
      <w:spacing w:before="120" w:after="120" w:line="264" w:lineRule="auto"/>
      <w:ind w:left="1134" w:hanging="1134"/>
    </w:pPr>
    <w:rPr>
      <w:rFonts w:ascii="Arial Black" w:eastAsia="Times New Roman" w:hAnsi="Arial Black" w:cs="Arial Black"/>
      <w:b w:val="0"/>
      <w:caps w:val="0"/>
      <w:smallCaps/>
      <w:color w:val="333333"/>
      <w:kern w:val="32"/>
      <w:sz w:val="32"/>
      <w:szCs w:val="32"/>
      <w:lang w:eastAsia="ja-JP"/>
    </w:rPr>
  </w:style>
  <w:style w:type="paragraph" w:customStyle="1" w:styleId="NumHeading2">
    <w:name w:val="Num Heading 2"/>
    <w:basedOn w:val="Heading2"/>
    <w:next w:val="Normal"/>
    <w:rsid w:val="00E106A2"/>
    <w:pPr>
      <w:keepLines w:val="0"/>
      <w:numPr>
        <w:numId w:val="16"/>
      </w:numPr>
      <w:tabs>
        <w:tab w:val="num" w:pos="1134"/>
        <w:tab w:val="num" w:pos="1211"/>
        <w:tab w:val="num" w:pos="1980"/>
      </w:tabs>
      <w:spacing w:before="240" w:after="120" w:line="264" w:lineRule="auto"/>
    </w:pPr>
    <w:rPr>
      <w:rFonts w:eastAsia="Times New Roman" w:cs="Arial"/>
      <w:color w:val="333333"/>
      <w:sz w:val="28"/>
      <w:szCs w:val="28"/>
      <w:lang w:eastAsia="ja-JP"/>
    </w:rPr>
  </w:style>
  <w:style w:type="paragraph" w:customStyle="1" w:styleId="NumHeading3">
    <w:name w:val="Num Heading 3"/>
    <w:basedOn w:val="Heading3"/>
    <w:next w:val="Normal"/>
    <w:rsid w:val="00E106A2"/>
    <w:pPr>
      <w:keepLines w:val="0"/>
      <w:numPr>
        <w:numId w:val="16"/>
      </w:numPr>
      <w:tabs>
        <w:tab w:val="num" w:pos="1211"/>
        <w:tab w:val="num" w:pos="1701"/>
      </w:tabs>
      <w:spacing w:before="180" w:after="60" w:line="264" w:lineRule="auto"/>
    </w:pPr>
    <w:rPr>
      <w:rFonts w:eastAsia="Times New Roman" w:cs="Arial"/>
      <w:b/>
      <w:bCs w:val="0"/>
      <w:color w:val="333333"/>
      <w:sz w:val="26"/>
      <w:szCs w:val="26"/>
      <w:lang w:eastAsia="ja-JP"/>
    </w:rPr>
  </w:style>
  <w:style w:type="paragraph" w:customStyle="1" w:styleId="NumHeading4">
    <w:name w:val="Num Heading 4"/>
    <w:basedOn w:val="Heading4"/>
    <w:next w:val="Normal"/>
    <w:rsid w:val="00E106A2"/>
    <w:pPr>
      <w:keepLines w:val="0"/>
      <w:numPr>
        <w:numId w:val="16"/>
      </w:numPr>
      <w:tabs>
        <w:tab w:val="num" w:pos="1211"/>
        <w:tab w:val="num" w:pos="1944"/>
      </w:tabs>
      <w:spacing w:before="180" w:after="60" w:line="264" w:lineRule="auto"/>
    </w:pPr>
    <w:rPr>
      <w:rFonts w:eastAsia="Times New Roman" w:cs="Arial"/>
      <w:b/>
      <w:i/>
      <w:color w:val="333333"/>
      <w:sz w:val="24"/>
      <w:szCs w:val="24"/>
      <w:lang w:eastAsia="ja-JP"/>
    </w:rPr>
  </w:style>
  <w:style w:type="paragraph" w:customStyle="1" w:styleId="NumHeading5">
    <w:name w:val="Num Heading 5"/>
    <w:basedOn w:val="Heading5"/>
    <w:next w:val="Normal"/>
    <w:rsid w:val="00E106A2"/>
    <w:pPr>
      <w:keepLines w:val="0"/>
      <w:numPr>
        <w:numId w:val="16"/>
      </w:numPr>
      <w:tabs>
        <w:tab w:val="num" w:pos="1211"/>
        <w:tab w:val="num" w:pos="2088"/>
      </w:tabs>
      <w:spacing w:before="180" w:line="264" w:lineRule="auto"/>
    </w:pPr>
    <w:rPr>
      <w:rFonts w:eastAsia="Times New Roman" w:cs="Arial"/>
      <w:b/>
      <w:bCs/>
      <w:i/>
      <w:iCs/>
      <w:color w:val="333333"/>
      <w:lang w:eastAsia="ja-JP"/>
    </w:rPr>
  </w:style>
  <w:style w:type="table" w:styleId="Table3Deffects1">
    <w:name w:val="Table 3D effects 1"/>
    <w:basedOn w:val="TableNormal"/>
    <w:rsid w:val="00E106A2"/>
    <w:pPr>
      <w:spacing w:before="60" w:after="60" w:line="288" w:lineRule="auto"/>
      <w:contextualSpacing/>
      <w:jc w:val="both"/>
    </w:pPr>
    <w:rPr>
      <w:rFonts w:ascii="Arial" w:eastAsia="Times New Roman" w:hAnsi="Arial" w:cs="Times New Roman"/>
      <w:sz w:val="20"/>
      <w:szCs w:val="20"/>
      <w:lang w:eastAsia="lv-LV"/>
    </w:rPr>
    <w:tblPr/>
    <w:tcPr>
      <w:shd w:val="solid" w:color="C0C0C0" w:fill="FFFFFF"/>
    </w:tcPr>
    <w:tblStylePr w:type="firstRow">
      <w:rPr>
        <w:rFonts w:cs="Times New Roman"/>
      </w:rPr>
      <w:tblPr/>
      <w:tcPr>
        <w:tcBorders>
          <w:bottom w:val="single" w:sz="6" w:space="0" w:color="808080"/>
          <w:tl2br w:val="none" w:sz="0" w:space="0" w:color="auto"/>
          <w:tr2bl w:val="none" w:sz="0" w:space="0" w:color="auto"/>
        </w:tcBorders>
      </w:tcPr>
    </w:tblStylePr>
    <w:tblStylePr w:type="lastRow">
      <w:rPr>
        <w:rFonts w:cs="Times New Roman"/>
      </w:rPr>
      <w:tblPr/>
      <w:tcPr>
        <w:tcBorders>
          <w:top w:val="single" w:sz="6" w:space="0" w:color="FFFFFF"/>
          <w:tl2br w:val="none" w:sz="0" w:space="0" w:color="auto"/>
          <w:tr2bl w:val="none" w:sz="0" w:space="0" w:color="auto"/>
        </w:tcBorders>
      </w:tcPr>
    </w:tblStylePr>
    <w:tblStylePr w:type="firstCol">
      <w:rPr>
        <w:rFonts w:cs="Times New Roman"/>
      </w:rPr>
      <w:tblPr/>
      <w:tcPr>
        <w:tcBorders>
          <w:right w:val="single" w:sz="6" w:space="0" w:color="808080"/>
          <w:tl2br w:val="none" w:sz="0" w:space="0" w:color="auto"/>
          <w:tr2bl w:val="none" w:sz="0" w:space="0" w:color="auto"/>
        </w:tcBorders>
      </w:tcPr>
    </w:tblStylePr>
    <w:tblStylePr w:type="lastCol">
      <w:rPr>
        <w:rFonts w:cs="Times New Roman"/>
      </w:rPr>
      <w:tblPr/>
      <w:tcPr>
        <w:tcBorders>
          <w:left w:val="single" w:sz="6" w:space="0" w:color="FFFFFF"/>
          <w:tl2br w:val="none" w:sz="0" w:space="0" w:color="auto"/>
          <w:tr2bl w:val="none" w:sz="0" w:space="0" w:color="auto"/>
        </w:tcBorders>
      </w:tcPr>
    </w:tblStylePr>
    <w:tblStylePr w:type="neCell">
      <w:rPr>
        <w:rFonts w:cs="Times New Roman"/>
      </w:rPr>
      <w:tblPr/>
      <w:tcPr>
        <w:tcBorders>
          <w:left w:val="none" w:sz="0" w:space="0" w:color="auto"/>
          <w:bottom w:val="none" w:sz="0" w:space="0" w:color="auto"/>
          <w:tl2br w:val="none" w:sz="0" w:space="0" w:color="auto"/>
          <w:tr2bl w:val="none" w:sz="0" w:space="0" w:color="auto"/>
        </w:tcBorders>
      </w:tcPr>
    </w:tblStylePr>
    <w:tblStylePr w:type="nwCell">
      <w:rPr>
        <w:rFonts w:cs="Times New Roman"/>
      </w:rPr>
      <w:tblPr/>
      <w:tcPr>
        <w:tcBorders>
          <w:bottom w:val="none" w:sz="0" w:space="0" w:color="auto"/>
          <w:right w:val="none" w:sz="0" w:space="0" w:color="auto"/>
          <w:tl2br w:val="none" w:sz="0" w:space="0" w:color="auto"/>
          <w:tr2bl w:val="none" w:sz="0" w:space="0" w:color="auto"/>
        </w:tcBorders>
      </w:tcPr>
    </w:tblStylePr>
    <w:tblStylePr w:type="seCell">
      <w:rPr>
        <w:rFonts w:cs="Times New Roman"/>
      </w:rPr>
      <w:tblPr/>
      <w:tcPr>
        <w:tcBorders>
          <w:top w:val="none" w:sz="0" w:space="0" w:color="auto"/>
          <w:left w:val="none" w:sz="0" w:space="0" w:color="auto"/>
          <w:tl2br w:val="none" w:sz="0" w:space="0" w:color="auto"/>
          <w:tr2bl w:val="none" w:sz="0" w:space="0" w:color="auto"/>
        </w:tcBorders>
      </w:tcPr>
    </w:tblStylePr>
    <w:tblStylePr w:type="swCell">
      <w:rPr>
        <w:rFonts w:cs="Times New Roman"/>
      </w:rPr>
      <w:tblPr/>
      <w:tcPr>
        <w:tcBorders>
          <w:top w:val="none" w:sz="0" w:space="0" w:color="auto"/>
          <w:right w:val="none" w:sz="0" w:space="0" w:color="auto"/>
          <w:tl2br w:val="none" w:sz="0" w:space="0" w:color="auto"/>
          <w:tr2bl w:val="none" w:sz="0" w:space="0" w:color="auto"/>
        </w:tcBorders>
      </w:tcPr>
    </w:tblStylePr>
  </w:style>
  <w:style w:type="table" w:styleId="Table3Deffects3">
    <w:name w:val="Table 3D effects 3"/>
    <w:basedOn w:val="TableNormal"/>
    <w:rsid w:val="00E106A2"/>
    <w:pPr>
      <w:spacing w:before="60" w:after="60" w:line="288" w:lineRule="auto"/>
      <w:contextualSpacing/>
      <w:jc w:val="both"/>
    </w:pPr>
    <w:rPr>
      <w:rFonts w:ascii="Arial" w:eastAsia="Times New Roman" w:hAnsi="Arial" w:cs="Times New Roman"/>
      <w:sz w:val="20"/>
      <w:szCs w:val="20"/>
      <w:lang w:eastAsia="lv-LV"/>
    </w:rPr>
    <w:tblPr>
      <w:tblStyleRowBandSize w:val="1"/>
      <w:tblStyleColBandSize w:val="1"/>
    </w:tblPr>
    <w:tblStylePr w:type="firstRow">
      <w:rPr>
        <w:rFonts w:cs="Times New Roman"/>
      </w:rPr>
      <w:tblPr/>
      <w:tcPr>
        <w:tcBorders>
          <w:tl2br w:val="none" w:sz="0" w:space="0" w:color="auto"/>
          <w:tr2bl w:val="none" w:sz="0" w:space="0" w:color="auto"/>
        </w:tcBorders>
      </w:tcPr>
    </w:tblStylePr>
    <w:tblStylePr w:type="firstCol">
      <w:rPr>
        <w:rFonts w:cs="Times New Roman"/>
      </w:rPr>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rPr>
        <w:rFonts w:cs="Times New Roman"/>
      </w:rPr>
      <w:tblPr/>
      <w:tcPr>
        <w:tcBorders>
          <w:right w:val="single" w:sz="6" w:space="0" w:color="FFFFFF"/>
          <w:tl2br w:val="none" w:sz="0" w:space="0" w:color="auto"/>
          <w:tr2bl w:val="none" w:sz="0" w:space="0" w:color="auto"/>
        </w:tcBorders>
      </w:tcPr>
    </w:tblStylePr>
    <w:tblStylePr w:type="band1Vert">
      <w:rPr>
        <w:rFonts w:cs="Times New Roman"/>
      </w:rPr>
      <w:tblPr/>
      <w:tcPr>
        <w:shd w:val="solid" w:color="C0C0C0" w:fill="FFFFFF"/>
      </w:tcPr>
    </w:tblStylePr>
    <w:tblStylePr w:type="band2Vert">
      <w:rPr>
        <w:rFonts w:cs="Times New Roman"/>
      </w:rPr>
      <w:tblPr/>
      <w:tcPr>
        <w:shd w:val="pct50" w:color="C0C0C0" w:fill="FFFFFF"/>
      </w:tcPr>
    </w:tblStylePr>
    <w:tblStylePr w:type="band1Horz">
      <w:rPr>
        <w:rFonts w:cs="Times New Roman"/>
      </w:rPr>
      <w:tblPr/>
      <w:tcPr>
        <w:tcBorders>
          <w:top w:val="single" w:sz="6" w:space="0" w:color="808080"/>
          <w:bottom w:val="single" w:sz="6" w:space="0" w:color="FFFFFF"/>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Professional">
    <w:name w:val="Table Professional"/>
    <w:basedOn w:val="TableNormal"/>
    <w:rsid w:val="00E106A2"/>
    <w:pPr>
      <w:spacing w:before="60" w:after="60" w:line="288" w:lineRule="auto"/>
      <w:contextualSpacing/>
      <w:jc w:val="both"/>
    </w:pPr>
    <w:rPr>
      <w:rFonts w:ascii="Arial" w:eastAsia="Times New Roman" w:hAnsi="Arial" w:cs="Times New Roman"/>
      <w:sz w:val="20"/>
      <w:szCs w:val="20"/>
      <w:lang w:eastAsia="lv-LV"/>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firstRow">
      <w:rPr>
        <w:rFonts w:cs="Times New Roman"/>
      </w:rPr>
      <w:tblPr/>
      <w:tcPr>
        <w:tcBorders>
          <w:tl2br w:val="none" w:sz="0" w:space="0" w:color="auto"/>
          <w:tr2bl w:val="none" w:sz="0" w:space="0" w:color="auto"/>
        </w:tcBorders>
        <w:shd w:val="solid" w:color="000000" w:fill="FFFFFF"/>
      </w:tcPr>
    </w:tblStylePr>
  </w:style>
  <w:style w:type="table" w:customStyle="1" w:styleId="TableVertical">
    <w:name w:val="Table Vertical"/>
    <w:rsid w:val="00E106A2"/>
    <w:pPr>
      <w:spacing w:before="40" w:after="40" w:line="240" w:lineRule="auto"/>
    </w:pPr>
    <w:rPr>
      <w:rFonts w:ascii="Arial" w:eastAsia="Times New Roman" w:hAnsi="Arial" w:cs="Times New Roman"/>
      <w:sz w:val="20"/>
      <w:szCs w:val="20"/>
      <w:lang w:eastAsia="lv-LV"/>
    </w:rPr>
    <w:tblPr>
      <w:tblInd w:w="0" w:type="dxa"/>
      <w:tblBorders>
        <w:top w:val="single" w:sz="12" w:space="0" w:color="auto"/>
        <w:bottom w:val="single" w:sz="12" w:space="0" w:color="auto"/>
      </w:tblBorders>
      <w:tblCellMar>
        <w:top w:w="0" w:type="dxa"/>
        <w:left w:w="108" w:type="dxa"/>
        <w:bottom w:w="0" w:type="dxa"/>
        <w:right w:w="108" w:type="dxa"/>
      </w:tblCellMar>
    </w:tblPr>
  </w:style>
  <w:style w:type="paragraph" w:customStyle="1" w:styleId="Tiltebezatstarpes">
    <w:name w:val="Tilte bez atstarpes"/>
    <w:basedOn w:val="Normal"/>
    <w:autoRedefine/>
    <w:rsid w:val="00E106A2"/>
    <w:pPr>
      <w:spacing w:before="120" w:after="120"/>
      <w:contextualSpacing/>
      <w:jc w:val="center"/>
    </w:pPr>
    <w:rPr>
      <w:rFonts w:eastAsia="Batang" w:cs="Times New Roman"/>
      <w:b/>
      <w:smallCaps/>
      <w:sz w:val="44"/>
      <w:szCs w:val="36"/>
    </w:rPr>
  </w:style>
  <w:style w:type="paragraph" w:customStyle="1" w:styleId="Title-documentcode">
    <w:name w:val="Title - document code"/>
    <w:basedOn w:val="Normal"/>
    <w:autoRedefine/>
    <w:rsid w:val="00E106A2"/>
    <w:pPr>
      <w:spacing w:before="240" w:after="60" w:line="288" w:lineRule="auto"/>
      <w:contextualSpacing/>
      <w:jc w:val="center"/>
    </w:pPr>
    <w:rPr>
      <w:rFonts w:eastAsia="Times New Roman" w:cs="Times New Roman"/>
      <w:b/>
      <w:smallCaps/>
      <w:color w:val="000000"/>
      <w:sz w:val="28"/>
      <w:szCs w:val="28"/>
    </w:rPr>
  </w:style>
  <w:style w:type="paragraph" w:customStyle="1" w:styleId="Title-PPS">
    <w:name w:val="Title - PPS"/>
    <w:basedOn w:val="Normal"/>
    <w:autoRedefine/>
    <w:rsid w:val="00E106A2"/>
    <w:pPr>
      <w:spacing w:before="1080" w:after="60" w:line="288" w:lineRule="auto"/>
      <w:contextualSpacing/>
      <w:jc w:val="center"/>
    </w:pPr>
    <w:rPr>
      <w:rFonts w:eastAsia="Times New Roman" w:cs="Times New Roman"/>
      <w:smallCaps/>
      <w:sz w:val="36"/>
      <w:szCs w:val="44"/>
    </w:rPr>
  </w:style>
  <w:style w:type="paragraph" w:customStyle="1" w:styleId="Titleversion">
    <w:name w:val="Title version"/>
    <w:basedOn w:val="Normal"/>
    <w:autoRedefine/>
    <w:rsid w:val="00E106A2"/>
    <w:pPr>
      <w:spacing w:before="60" w:after="5400" w:line="288" w:lineRule="auto"/>
      <w:contextualSpacing/>
      <w:jc w:val="center"/>
    </w:pPr>
    <w:rPr>
      <w:rFonts w:eastAsia="Times New Roman" w:cs="Times New Roman"/>
      <w:color w:val="000000"/>
      <w:sz w:val="26"/>
    </w:rPr>
  </w:style>
  <w:style w:type="numbering" w:styleId="111111">
    <w:name w:val="Outline List 2"/>
    <w:basedOn w:val="NoList"/>
    <w:rsid w:val="00E106A2"/>
    <w:pPr>
      <w:numPr>
        <w:numId w:val="12"/>
      </w:numPr>
    </w:pPr>
  </w:style>
  <w:style w:type="character" w:customStyle="1" w:styleId="CharChar1">
    <w:name w:val="Char Char1"/>
    <w:basedOn w:val="DefaultParagraphFont"/>
    <w:rsid w:val="00E106A2"/>
    <w:rPr>
      <w:rFonts w:ascii="Arial" w:hAnsi="Arial"/>
      <w:sz w:val="22"/>
      <w:szCs w:val="22"/>
      <w:lang w:val="lv-LV" w:eastAsia="en-US" w:bidi="ar-SA"/>
    </w:rPr>
  </w:style>
  <w:style w:type="character" w:customStyle="1" w:styleId="CharChar2">
    <w:name w:val="Char Char2"/>
    <w:basedOn w:val="DefaultParagraphFont"/>
    <w:rsid w:val="00E106A2"/>
    <w:rPr>
      <w:rFonts w:ascii="Arial" w:eastAsia="Batang" w:hAnsi="Arial"/>
      <w:b/>
      <w:noProof/>
      <w:sz w:val="24"/>
      <w:szCs w:val="22"/>
      <w:lang w:val="en-US" w:eastAsia="en-US" w:bidi="ar-SA"/>
    </w:rPr>
  </w:style>
  <w:style w:type="character" w:customStyle="1" w:styleId="CharChar5">
    <w:name w:val="Char Char5"/>
    <w:basedOn w:val="DefaultParagraphFont"/>
    <w:rsid w:val="00E106A2"/>
    <w:rPr>
      <w:rFonts w:ascii="Arial" w:hAnsi="Arial"/>
      <w:sz w:val="24"/>
      <w:szCs w:val="22"/>
      <w:lang w:val="lv-LV" w:eastAsia="en-US" w:bidi="ar-SA"/>
    </w:rPr>
  </w:style>
  <w:style w:type="character" w:customStyle="1" w:styleId="CharChar4">
    <w:name w:val="Char Char4"/>
    <w:basedOn w:val="DefaultParagraphFont"/>
    <w:rsid w:val="00E106A2"/>
    <w:rPr>
      <w:rFonts w:ascii="Arial" w:hAnsi="Arial"/>
      <w:sz w:val="24"/>
      <w:szCs w:val="22"/>
      <w:lang w:val="lv-LV" w:eastAsia="en-US" w:bidi="ar-SA"/>
    </w:rPr>
  </w:style>
  <w:style w:type="character" w:customStyle="1" w:styleId="PicturepositionChar">
    <w:name w:val="Picture position Char"/>
    <w:basedOn w:val="DefaultParagraphFont"/>
    <w:link w:val="Pictureposition"/>
    <w:rsid w:val="00E106A2"/>
    <w:rPr>
      <w:rFonts w:ascii="Arial" w:eastAsia="Times New Roman" w:hAnsi="Arial" w:cs="Times New Roman"/>
    </w:rPr>
  </w:style>
  <w:style w:type="paragraph" w:customStyle="1" w:styleId="ElementLevel1">
    <w:name w:val="Element Level 1"/>
    <w:basedOn w:val="Tablebody"/>
    <w:rsid w:val="00E106A2"/>
    <w:rPr>
      <w:rFonts w:cs="Arial"/>
      <w:b/>
      <w:smallCaps/>
      <w:szCs w:val="20"/>
    </w:rPr>
  </w:style>
  <w:style w:type="paragraph" w:customStyle="1" w:styleId="ElementLevel2">
    <w:name w:val="Element Level 2"/>
    <w:basedOn w:val="Tablebody"/>
    <w:rsid w:val="00E106A2"/>
    <w:pPr>
      <w:ind w:left="397"/>
    </w:pPr>
    <w:rPr>
      <w:rFonts w:cs="Arial"/>
      <w:b/>
      <w:smallCaps/>
      <w:sz w:val="18"/>
      <w:szCs w:val="20"/>
    </w:rPr>
  </w:style>
  <w:style w:type="paragraph" w:customStyle="1" w:styleId="Tablehead">
    <w:name w:val="Table head"/>
    <w:basedOn w:val="Normal"/>
    <w:rsid w:val="00E106A2"/>
    <w:pPr>
      <w:spacing w:before="60" w:after="60" w:line="288" w:lineRule="auto"/>
      <w:contextualSpacing/>
      <w:jc w:val="both"/>
    </w:pPr>
    <w:rPr>
      <w:rFonts w:eastAsia="Times New Roman" w:cs="Times New Roman"/>
      <w:b/>
      <w:iCs/>
    </w:rPr>
  </w:style>
  <w:style w:type="paragraph" w:customStyle="1" w:styleId="Funkcionalaprasiba">
    <w:name w:val="Funkcionala prasiba"/>
    <w:basedOn w:val="Caption"/>
    <w:next w:val="Normal"/>
    <w:link w:val="FunkcionalaprasibaChar"/>
    <w:rsid w:val="00E106A2"/>
    <w:pPr>
      <w:keepNext/>
      <w:keepLines w:val="0"/>
      <w:tabs>
        <w:tab w:val="num" w:pos="360"/>
      </w:tabs>
      <w:spacing w:before="60" w:after="60" w:line="288" w:lineRule="auto"/>
      <w:ind w:left="431" w:hanging="91"/>
      <w:contextualSpacing/>
      <w:jc w:val="left"/>
    </w:pPr>
    <w:rPr>
      <w:rFonts w:ascii="Arial" w:eastAsia="Batang" w:hAnsi="Arial" w:cs="Times New Roman"/>
      <w:bCs w:val="0"/>
    </w:rPr>
  </w:style>
  <w:style w:type="character" w:customStyle="1" w:styleId="FunkcionalaprasibaChar">
    <w:name w:val="Funkcionala prasiba Char"/>
    <w:basedOn w:val="CaptionChar"/>
    <w:link w:val="Funkcionalaprasiba"/>
    <w:rsid w:val="00E106A2"/>
    <w:rPr>
      <w:rFonts w:ascii="Arial" w:eastAsia="Batang" w:hAnsi="Arial" w:cs="Times New Roman"/>
      <w:bCs/>
      <w:sz w:val="20"/>
      <w:szCs w:val="20"/>
    </w:rPr>
  </w:style>
  <w:style w:type="character" w:customStyle="1" w:styleId="PicturecaptionChar">
    <w:name w:val="Picture caption Char"/>
    <w:basedOn w:val="CaptionChar"/>
    <w:link w:val="Picturecaption"/>
    <w:rsid w:val="00E106A2"/>
    <w:rPr>
      <w:rFonts w:ascii="Arial" w:eastAsia="Batang" w:hAnsi="Arial" w:cs="Times New Roman"/>
      <w:b/>
      <w:bCs/>
      <w:sz w:val="20"/>
      <w:szCs w:val="20"/>
    </w:rPr>
  </w:style>
  <w:style w:type="paragraph" w:customStyle="1" w:styleId="Contents">
    <w:name w:val="Contents"/>
    <w:basedOn w:val="Title"/>
    <w:rsid w:val="003B2151"/>
    <w:pPr>
      <w:spacing w:before="360" w:after="360" w:line="360" w:lineRule="auto"/>
      <w:contextualSpacing w:val="0"/>
      <w:jc w:val="left"/>
    </w:pPr>
    <w:rPr>
      <w:rFonts w:asciiTheme="minorHAnsi" w:eastAsiaTheme="minorHAnsi" w:hAnsiTheme="minorHAnsi" w:cs="Arial"/>
      <w:bCs/>
      <w:kern w:val="0"/>
      <w:sz w:val="36"/>
      <w:szCs w:val="44"/>
    </w:rPr>
  </w:style>
  <w:style w:type="character" w:styleId="HTMLCite">
    <w:name w:val="HTML Cite"/>
    <w:semiHidden/>
    <w:rsid w:val="003B2151"/>
    <w:rPr>
      <w:i/>
      <w:iCs/>
    </w:rPr>
  </w:style>
  <w:style w:type="character" w:styleId="HTMLAcronym">
    <w:name w:val="HTML Acronym"/>
    <w:basedOn w:val="DefaultParagraphFont"/>
    <w:semiHidden/>
    <w:rsid w:val="003B2151"/>
  </w:style>
  <w:style w:type="numbering" w:styleId="1ai">
    <w:name w:val="Outline List 1"/>
    <w:basedOn w:val="NoList"/>
    <w:semiHidden/>
    <w:rsid w:val="003B2151"/>
    <w:pPr>
      <w:numPr>
        <w:numId w:val="21"/>
      </w:numPr>
    </w:pPr>
  </w:style>
  <w:style w:type="numbering" w:styleId="ArticleSection">
    <w:name w:val="Outline List 3"/>
    <w:basedOn w:val="NoList"/>
    <w:semiHidden/>
    <w:rsid w:val="003B2151"/>
    <w:pPr>
      <w:numPr>
        <w:numId w:val="22"/>
      </w:numPr>
    </w:pPr>
  </w:style>
  <w:style w:type="paragraph" w:styleId="BlockText">
    <w:name w:val="Block Text"/>
    <w:basedOn w:val="Normal"/>
    <w:semiHidden/>
    <w:rsid w:val="003B2151"/>
    <w:pPr>
      <w:ind w:left="1440" w:right="1440"/>
    </w:pPr>
    <w:rPr>
      <w:rFonts w:asciiTheme="minorHAnsi" w:hAnsiTheme="minorHAnsi"/>
    </w:rPr>
  </w:style>
  <w:style w:type="paragraph" w:styleId="BodyText2">
    <w:name w:val="Body Text 2"/>
    <w:basedOn w:val="Normal"/>
    <w:link w:val="BodyText2Char"/>
    <w:uiPriority w:val="99"/>
    <w:rsid w:val="003B2151"/>
    <w:pPr>
      <w:spacing w:line="480" w:lineRule="auto"/>
    </w:pPr>
    <w:rPr>
      <w:rFonts w:asciiTheme="minorHAnsi" w:hAnsiTheme="minorHAnsi"/>
    </w:rPr>
  </w:style>
  <w:style w:type="character" w:customStyle="1" w:styleId="BodyText2Char">
    <w:name w:val="Body Text 2 Char"/>
    <w:basedOn w:val="DefaultParagraphFont"/>
    <w:link w:val="BodyText2"/>
    <w:uiPriority w:val="99"/>
    <w:semiHidden/>
    <w:rsid w:val="003B2151"/>
  </w:style>
  <w:style w:type="paragraph" w:styleId="BodyTextFirstIndent">
    <w:name w:val="Body Text First Indent"/>
    <w:basedOn w:val="BodyText"/>
    <w:link w:val="BodyTextFirstIndentChar"/>
    <w:semiHidden/>
    <w:rsid w:val="003B2151"/>
    <w:pPr>
      <w:spacing w:before="140" w:after="200" w:line="276" w:lineRule="auto"/>
      <w:ind w:firstLine="210"/>
      <w:contextualSpacing w:val="0"/>
      <w:jc w:val="left"/>
    </w:pPr>
    <w:rPr>
      <w:rFonts w:asciiTheme="minorHAnsi" w:eastAsiaTheme="minorHAnsi" w:hAnsiTheme="minorHAnsi" w:cstheme="minorBidi"/>
      <w:sz w:val="20"/>
    </w:rPr>
  </w:style>
  <w:style w:type="character" w:customStyle="1" w:styleId="BodyTextFirstIndentChar">
    <w:name w:val="Body Text First Indent Char"/>
    <w:basedOn w:val="BodyTextChar"/>
    <w:link w:val="BodyTextFirstIndent"/>
    <w:semiHidden/>
    <w:rsid w:val="003B2151"/>
    <w:rPr>
      <w:rFonts w:ascii="Arial" w:eastAsia="Batang" w:hAnsi="Arial" w:cs="Times New Roman"/>
      <w:sz w:val="20"/>
      <w:szCs w:val="20"/>
    </w:rPr>
  </w:style>
  <w:style w:type="paragraph" w:customStyle="1" w:styleId="TableText1">
    <w:name w:val="Table Text"/>
    <w:basedOn w:val="Normal"/>
    <w:rsid w:val="003B2151"/>
    <w:pPr>
      <w:overflowPunct w:val="0"/>
      <w:autoSpaceDE w:val="0"/>
      <w:autoSpaceDN w:val="0"/>
      <w:adjustRightInd w:val="0"/>
      <w:spacing w:before="40"/>
      <w:textAlignment w:val="baseline"/>
    </w:pPr>
    <w:rPr>
      <w:rFonts w:asciiTheme="minorHAnsi" w:hAnsiTheme="minorHAnsi"/>
    </w:rPr>
  </w:style>
  <w:style w:type="paragraph" w:customStyle="1" w:styleId="TableHeading0">
    <w:name w:val="Table Heading"/>
    <w:basedOn w:val="Normal"/>
    <w:rsid w:val="003B2151"/>
    <w:pPr>
      <w:keepNext/>
      <w:keepLines/>
      <w:jc w:val="center"/>
    </w:pPr>
    <w:rPr>
      <w:rFonts w:asciiTheme="minorHAnsi" w:hAnsiTheme="minorHAnsi"/>
      <w:b/>
    </w:rPr>
  </w:style>
  <w:style w:type="paragraph" w:styleId="BodyTextIndent">
    <w:name w:val="Body Text Indent"/>
    <w:basedOn w:val="Normal"/>
    <w:link w:val="BodyTextIndentChar"/>
    <w:semiHidden/>
    <w:rsid w:val="003B2151"/>
    <w:pPr>
      <w:ind w:left="283"/>
    </w:pPr>
    <w:rPr>
      <w:rFonts w:asciiTheme="minorHAnsi" w:hAnsiTheme="minorHAnsi"/>
    </w:rPr>
  </w:style>
  <w:style w:type="character" w:customStyle="1" w:styleId="BodyTextIndentChar">
    <w:name w:val="Body Text Indent Char"/>
    <w:basedOn w:val="DefaultParagraphFont"/>
    <w:link w:val="BodyTextIndent"/>
    <w:semiHidden/>
    <w:rsid w:val="003B2151"/>
  </w:style>
  <w:style w:type="paragraph" w:styleId="BodyTextFirstIndent2">
    <w:name w:val="Body Text First Indent 2"/>
    <w:basedOn w:val="BodyTextIndent"/>
    <w:link w:val="BodyTextFirstIndent2Char"/>
    <w:semiHidden/>
    <w:rsid w:val="003B2151"/>
    <w:pPr>
      <w:ind w:firstLine="210"/>
    </w:pPr>
  </w:style>
  <w:style w:type="character" w:customStyle="1" w:styleId="BodyTextFirstIndent2Char">
    <w:name w:val="Body Text First Indent 2 Char"/>
    <w:basedOn w:val="BodyTextIndentChar"/>
    <w:link w:val="BodyTextFirstIndent2"/>
    <w:semiHidden/>
    <w:rsid w:val="003B2151"/>
  </w:style>
  <w:style w:type="table" w:styleId="TableSubtle1">
    <w:name w:val="Table Subtle 1"/>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Subtitle">
    <w:name w:val="Subtitle"/>
    <w:basedOn w:val="Normal"/>
    <w:link w:val="SubtitleChar"/>
    <w:qFormat/>
    <w:rsid w:val="003B2151"/>
    <w:pPr>
      <w:spacing w:line="360" w:lineRule="auto"/>
    </w:pPr>
    <w:rPr>
      <w:rFonts w:asciiTheme="minorHAnsi" w:hAnsiTheme="minorHAnsi" w:cs="Arial"/>
      <w:b/>
      <w:sz w:val="28"/>
    </w:rPr>
  </w:style>
  <w:style w:type="character" w:customStyle="1" w:styleId="SubtitleChar">
    <w:name w:val="Subtitle Char"/>
    <w:basedOn w:val="DefaultParagraphFont"/>
    <w:link w:val="Subtitle"/>
    <w:rsid w:val="003B2151"/>
    <w:rPr>
      <w:rFonts w:cs="Arial"/>
      <w:b/>
      <w:sz w:val="28"/>
    </w:rPr>
  </w:style>
  <w:style w:type="paragraph" w:styleId="BodyTextIndent2">
    <w:name w:val="Body Text Indent 2"/>
    <w:basedOn w:val="Normal"/>
    <w:link w:val="BodyTextIndent2Char"/>
    <w:semiHidden/>
    <w:rsid w:val="003B2151"/>
    <w:pPr>
      <w:spacing w:line="480" w:lineRule="auto"/>
      <w:ind w:left="283"/>
    </w:pPr>
    <w:rPr>
      <w:rFonts w:asciiTheme="minorHAnsi" w:hAnsiTheme="minorHAnsi"/>
    </w:rPr>
  </w:style>
  <w:style w:type="character" w:customStyle="1" w:styleId="BodyTextIndent2Char">
    <w:name w:val="Body Text Indent 2 Char"/>
    <w:basedOn w:val="DefaultParagraphFont"/>
    <w:link w:val="BodyTextIndent2"/>
    <w:semiHidden/>
    <w:rsid w:val="003B2151"/>
  </w:style>
  <w:style w:type="paragraph" w:styleId="BodyTextIndent3">
    <w:name w:val="Body Text Indent 3"/>
    <w:basedOn w:val="Normal"/>
    <w:link w:val="BodyTextIndent3Char"/>
    <w:semiHidden/>
    <w:rsid w:val="003B2151"/>
    <w:pPr>
      <w:ind w:left="283"/>
    </w:pPr>
    <w:rPr>
      <w:rFonts w:asciiTheme="minorHAnsi" w:hAnsiTheme="minorHAnsi"/>
      <w:sz w:val="16"/>
      <w:szCs w:val="16"/>
    </w:rPr>
  </w:style>
  <w:style w:type="character" w:customStyle="1" w:styleId="BodyTextIndent3Char">
    <w:name w:val="Body Text Indent 3 Char"/>
    <w:basedOn w:val="DefaultParagraphFont"/>
    <w:link w:val="BodyTextIndent3"/>
    <w:semiHidden/>
    <w:rsid w:val="003B2151"/>
    <w:rPr>
      <w:sz w:val="16"/>
      <w:szCs w:val="16"/>
    </w:rPr>
  </w:style>
  <w:style w:type="paragraph" w:styleId="Closing">
    <w:name w:val="Closing"/>
    <w:basedOn w:val="Normal"/>
    <w:link w:val="ClosingChar"/>
    <w:semiHidden/>
    <w:rsid w:val="003B2151"/>
    <w:pPr>
      <w:ind w:left="4252"/>
    </w:pPr>
    <w:rPr>
      <w:rFonts w:asciiTheme="minorHAnsi" w:hAnsiTheme="minorHAnsi"/>
    </w:rPr>
  </w:style>
  <w:style w:type="character" w:customStyle="1" w:styleId="ClosingChar">
    <w:name w:val="Closing Char"/>
    <w:basedOn w:val="DefaultParagraphFont"/>
    <w:link w:val="Closing"/>
    <w:semiHidden/>
    <w:rsid w:val="003B2151"/>
  </w:style>
  <w:style w:type="paragraph" w:styleId="Date">
    <w:name w:val="Date"/>
    <w:basedOn w:val="Normal"/>
    <w:next w:val="Normal"/>
    <w:link w:val="DateChar"/>
    <w:semiHidden/>
    <w:rsid w:val="003B2151"/>
    <w:rPr>
      <w:rFonts w:asciiTheme="minorHAnsi" w:hAnsiTheme="minorHAnsi"/>
    </w:rPr>
  </w:style>
  <w:style w:type="character" w:customStyle="1" w:styleId="DateChar">
    <w:name w:val="Date Char"/>
    <w:basedOn w:val="DefaultParagraphFont"/>
    <w:link w:val="Date"/>
    <w:semiHidden/>
    <w:rsid w:val="003B2151"/>
  </w:style>
  <w:style w:type="paragraph" w:styleId="E-mailSignature">
    <w:name w:val="E-mail Signature"/>
    <w:basedOn w:val="Normal"/>
    <w:link w:val="E-mailSignatureChar"/>
    <w:semiHidden/>
    <w:rsid w:val="003B2151"/>
    <w:rPr>
      <w:rFonts w:asciiTheme="minorHAnsi" w:hAnsiTheme="minorHAnsi"/>
    </w:rPr>
  </w:style>
  <w:style w:type="character" w:customStyle="1" w:styleId="E-mailSignatureChar">
    <w:name w:val="E-mail Signature Char"/>
    <w:basedOn w:val="DefaultParagraphFont"/>
    <w:link w:val="E-mailSignature"/>
    <w:semiHidden/>
    <w:rsid w:val="003B2151"/>
  </w:style>
  <w:style w:type="character" w:styleId="Emphasis">
    <w:name w:val="Emphasis"/>
    <w:uiPriority w:val="99"/>
    <w:qFormat/>
    <w:rsid w:val="003B2151"/>
    <w:rPr>
      <w:i/>
      <w:iCs/>
    </w:rPr>
  </w:style>
  <w:style w:type="paragraph" w:customStyle="1" w:styleId="Contents2">
    <w:name w:val="Contents2"/>
    <w:basedOn w:val="Contents"/>
    <w:rsid w:val="003B2151"/>
    <w:rPr>
      <w:sz w:val="28"/>
    </w:rPr>
  </w:style>
  <w:style w:type="paragraph" w:styleId="EnvelopeAddress">
    <w:name w:val="envelope address"/>
    <w:basedOn w:val="Normal"/>
    <w:semiHidden/>
    <w:rsid w:val="003B2151"/>
    <w:pPr>
      <w:framePr w:w="7920" w:h="1980" w:hRule="exact" w:hSpace="180" w:wrap="auto" w:hAnchor="page" w:xAlign="center" w:yAlign="bottom"/>
      <w:ind w:left="2880"/>
    </w:pPr>
    <w:rPr>
      <w:rFonts w:asciiTheme="minorHAnsi" w:hAnsiTheme="minorHAnsi" w:cs="Arial"/>
      <w:sz w:val="24"/>
    </w:rPr>
  </w:style>
  <w:style w:type="paragraph" w:styleId="EnvelopeReturn">
    <w:name w:val="envelope return"/>
    <w:basedOn w:val="Normal"/>
    <w:semiHidden/>
    <w:rsid w:val="003B2151"/>
    <w:rPr>
      <w:rFonts w:asciiTheme="minorHAnsi" w:hAnsiTheme="minorHAnsi" w:cs="Arial"/>
    </w:rPr>
  </w:style>
  <w:style w:type="paragraph" w:styleId="HTMLAddress">
    <w:name w:val="HTML Address"/>
    <w:basedOn w:val="Normal"/>
    <w:link w:val="HTMLAddressChar"/>
    <w:semiHidden/>
    <w:rsid w:val="003B2151"/>
    <w:rPr>
      <w:rFonts w:asciiTheme="minorHAnsi" w:hAnsiTheme="minorHAnsi"/>
      <w:i/>
      <w:iCs/>
    </w:rPr>
  </w:style>
  <w:style w:type="character" w:customStyle="1" w:styleId="HTMLAddressChar">
    <w:name w:val="HTML Address Char"/>
    <w:basedOn w:val="DefaultParagraphFont"/>
    <w:link w:val="HTMLAddress"/>
    <w:semiHidden/>
    <w:rsid w:val="003B2151"/>
    <w:rPr>
      <w:i/>
      <w:iCs/>
    </w:rPr>
  </w:style>
  <w:style w:type="character" w:styleId="HTMLDefinition">
    <w:name w:val="HTML Definition"/>
    <w:semiHidden/>
    <w:rsid w:val="003B2151"/>
    <w:rPr>
      <w:i/>
      <w:iCs/>
    </w:rPr>
  </w:style>
  <w:style w:type="character" w:styleId="HTMLKeyboard">
    <w:name w:val="HTML Keyboard"/>
    <w:semiHidden/>
    <w:rsid w:val="003B2151"/>
    <w:rPr>
      <w:rFonts w:ascii="Courier New" w:hAnsi="Courier New" w:cs="Courier New"/>
      <w:sz w:val="20"/>
      <w:szCs w:val="20"/>
    </w:rPr>
  </w:style>
  <w:style w:type="paragraph" w:styleId="HTMLPreformatted">
    <w:name w:val="HTML Preformatted"/>
    <w:basedOn w:val="Normal"/>
    <w:link w:val="HTMLPreformattedChar"/>
    <w:semiHidden/>
    <w:rsid w:val="003B2151"/>
    <w:rPr>
      <w:rFonts w:ascii="Courier New" w:hAnsi="Courier New" w:cs="Courier New"/>
    </w:rPr>
  </w:style>
  <w:style w:type="character" w:customStyle="1" w:styleId="HTMLPreformattedChar">
    <w:name w:val="HTML Preformatted Char"/>
    <w:basedOn w:val="DefaultParagraphFont"/>
    <w:link w:val="HTMLPreformatted"/>
    <w:semiHidden/>
    <w:rsid w:val="003B2151"/>
    <w:rPr>
      <w:rFonts w:ascii="Courier New" w:hAnsi="Courier New" w:cs="Courier New"/>
    </w:rPr>
  </w:style>
  <w:style w:type="character" w:styleId="HTMLSample">
    <w:name w:val="HTML Sample"/>
    <w:semiHidden/>
    <w:rsid w:val="003B2151"/>
    <w:rPr>
      <w:rFonts w:ascii="Courier New" w:hAnsi="Courier New" w:cs="Courier New"/>
    </w:rPr>
  </w:style>
  <w:style w:type="character" w:styleId="HTMLTypewriter">
    <w:name w:val="HTML Typewriter"/>
    <w:semiHidden/>
    <w:rsid w:val="003B2151"/>
    <w:rPr>
      <w:rFonts w:ascii="Courier New" w:hAnsi="Courier New" w:cs="Courier New"/>
      <w:sz w:val="20"/>
      <w:szCs w:val="20"/>
    </w:rPr>
  </w:style>
  <w:style w:type="character" w:styleId="HTMLVariable">
    <w:name w:val="HTML Variable"/>
    <w:semiHidden/>
    <w:rsid w:val="003B2151"/>
    <w:rPr>
      <w:i/>
      <w:iCs/>
    </w:rPr>
  </w:style>
  <w:style w:type="character" w:styleId="LineNumber">
    <w:name w:val="line number"/>
    <w:basedOn w:val="DefaultParagraphFont"/>
    <w:semiHidden/>
    <w:rsid w:val="003B2151"/>
  </w:style>
  <w:style w:type="paragraph" w:styleId="NormalIndent">
    <w:name w:val="Normal Indent"/>
    <w:basedOn w:val="Normal"/>
    <w:semiHidden/>
    <w:rsid w:val="003B2151"/>
    <w:pPr>
      <w:ind w:left="720"/>
    </w:pPr>
    <w:rPr>
      <w:rFonts w:asciiTheme="minorHAnsi" w:hAnsiTheme="minorHAnsi"/>
    </w:rPr>
  </w:style>
  <w:style w:type="paragraph" w:styleId="NoteHeading">
    <w:name w:val="Note Heading"/>
    <w:basedOn w:val="Normal"/>
    <w:next w:val="Normal"/>
    <w:link w:val="NoteHeadingChar"/>
    <w:uiPriority w:val="99"/>
    <w:rsid w:val="003B2151"/>
    <w:rPr>
      <w:rFonts w:asciiTheme="minorHAnsi" w:hAnsiTheme="minorHAnsi"/>
    </w:rPr>
  </w:style>
  <w:style w:type="character" w:customStyle="1" w:styleId="NoteHeadingChar">
    <w:name w:val="Note Heading Char"/>
    <w:basedOn w:val="DefaultParagraphFont"/>
    <w:link w:val="NoteHeading"/>
    <w:uiPriority w:val="99"/>
    <w:semiHidden/>
    <w:rsid w:val="003B2151"/>
  </w:style>
  <w:style w:type="paragraph" w:styleId="Salutation">
    <w:name w:val="Salutation"/>
    <w:basedOn w:val="Normal"/>
    <w:next w:val="Normal"/>
    <w:link w:val="SalutationChar"/>
    <w:semiHidden/>
    <w:rsid w:val="003B2151"/>
    <w:rPr>
      <w:rFonts w:asciiTheme="minorHAnsi" w:hAnsiTheme="minorHAnsi"/>
    </w:rPr>
  </w:style>
  <w:style w:type="character" w:customStyle="1" w:styleId="SalutationChar">
    <w:name w:val="Salutation Char"/>
    <w:basedOn w:val="DefaultParagraphFont"/>
    <w:link w:val="Salutation"/>
    <w:semiHidden/>
    <w:rsid w:val="003B2151"/>
  </w:style>
  <w:style w:type="paragraph" w:styleId="Signature">
    <w:name w:val="Signature"/>
    <w:basedOn w:val="Normal"/>
    <w:link w:val="SignatureChar"/>
    <w:semiHidden/>
    <w:rsid w:val="003B2151"/>
    <w:pPr>
      <w:ind w:left="4252"/>
    </w:pPr>
    <w:rPr>
      <w:rFonts w:asciiTheme="minorHAnsi" w:hAnsiTheme="minorHAnsi"/>
    </w:rPr>
  </w:style>
  <w:style w:type="character" w:customStyle="1" w:styleId="SignatureChar">
    <w:name w:val="Signature Char"/>
    <w:basedOn w:val="DefaultParagraphFont"/>
    <w:link w:val="Signature"/>
    <w:semiHidden/>
    <w:rsid w:val="003B2151"/>
  </w:style>
  <w:style w:type="character" w:styleId="Strong">
    <w:name w:val="Strong"/>
    <w:uiPriority w:val="99"/>
    <w:qFormat/>
    <w:rsid w:val="003B2151"/>
    <w:rPr>
      <w:b/>
      <w:bCs/>
    </w:rPr>
  </w:style>
  <w:style w:type="table" w:styleId="Table3Deffects2">
    <w:name w:val="Table 3D effects 2"/>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3B2151"/>
    <w:pPr>
      <w:widowControl w:val="0"/>
      <w:spacing w:before="120" w:after="0" w:line="240" w:lineRule="auto"/>
      <w:jc w:val="both"/>
    </w:pPr>
    <w:rPr>
      <w:rFonts w:ascii="Times New Roman" w:eastAsia="Times New Roman" w:hAnsi="Times New Roman" w:cs="Times New Roman"/>
      <w:color w:val="000080"/>
      <w:sz w:val="20"/>
      <w:szCs w:val="20"/>
      <w:lang w:eastAsia="lv-LV"/>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3B2151"/>
    <w:pPr>
      <w:widowControl w:val="0"/>
      <w:spacing w:before="120" w:after="0" w:line="240" w:lineRule="auto"/>
      <w:jc w:val="both"/>
    </w:pPr>
    <w:rPr>
      <w:rFonts w:ascii="Times New Roman" w:eastAsia="Times New Roman" w:hAnsi="Times New Roman" w:cs="Times New Roman"/>
      <w:color w:val="FFFFFF"/>
      <w:sz w:val="20"/>
      <w:szCs w:val="20"/>
      <w:lang w:eastAsia="lv-LV"/>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3B2151"/>
    <w:pPr>
      <w:widowControl w:val="0"/>
      <w:spacing w:before="120" w:after="0" w:line="240" w:lineRule="auto"/>
      <w:jc w:val="both"/>
    </w:pPr>
    <w:rPr>
      <w:rFonts w:ascii="Times New Roman" w:eastAsia="Times New Roman" w:hAnsi="Times New Roman" w:cs="Times New Roman"/>
      <w:b/>
      <w:bCs/>
      <w:sz w:val="20"/>
      <w:szCs w:val="20"/>
      <w:lang w:eastAsia="lv-LV"/>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3B2151"/>
    <w:pPr>
      <w:widowControl w:val="0"/>
      <w:spacing w:before="120" w:after="0" w:line="240" w:lineRule="auto"/>
      <w:jc w:val="both"/>
    </w:pPr>
    <w:rPr>
      <w:rFonts w:ascii="Times New Roman" w:eastAsia="Times New Roman" w:hAnsi="Times New Roman" w:cs="Times New Roman"/>
      <w:b/>
      <w:bCs/>
      <w:sz w:val="20"/>
      <w:szCs w:val="20"/>
      <w:lang w:eastAsia="lv-LV"/>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3B2151"/>
    <w:pPr>
      <w:widowControl w:val="0"/>
      <w:spacing w:before="120" w:after="0" w:line="240" w:lineRule="auto"/>
      <w:jc w:val="both"/>
    </w:pPr>
    <w:rPr>
      <w:rFonts w:ascii="Times New Roman" w:eastAsia="Times New Roman" w:hAnsi="Times New Roman" w:cs="Times New Roman"/>
      <w:b/>
      <w:bCs/>
      <w:sz w:val="20"/>
      <w:szCs w:val="20"/>
      <w:lang w:eastAsia="lv-LV"/>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3B2151"/>
    <w:pPr>
      <w:widowControl w:val="0"/>
      <w:spacing w:before="120" w:after="0" w:line="240" w:lineRule="auto"/>
      <w:jc w:val="both"/>
    </w:pPr>
    <w:rPr>
      <w:rFonts w:ascii="Times New Roman" w:eastAsia="Times New Roman" w:hAnsi="Times New Roman" w:cs="Times New Roman"/>
      <w:b/>
      <w:bCs/>
      <w:sz w:val="20"/>
      <w:szCs w:val="20"/>
      <w:lang w:eastAsia="lv-LV"/>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Simple1">
    <w:name w:val="Table Simple 1"/>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2">
    <w:name w:val="Table Subtle 2"/>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3B2151"/>
    <w:pPr>
      <w:widowControl w:val="0"/>
      <w:spacing w:before="120" w:after="0" w:line="240" w:lineRule="auto"/>
      <w:jc w:val="both"/>
    </w:pPr>
    <w:rPr>
      <w:rFonts w:ascii="Times New Roman" w:eastAsia="Times New Roman" w:hAnsi="Times New Roman" w:cs="Times New Roman"/>
      <w:sz w:val="20"/>
      <w:szCs w:val="20"/>
      <w:lang w:eastAsia="lv-LV"/>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StyleArial11ptBefore5ptAfter5ptLinespacing15">
    <w:name w:val="Style Arial 11 pt Before:  5 pt After:  5 pt Line spacing:  1.5..."/>
    <w:basedOn w:val="Normal"/>
    <w:autoRedefine/>
    <w:rsid w:val="003B2151"/>
    <w:pPr>
      <w:spacing w:before="100" w:after="100" w:line="360" w:lineRule="auto"/>
    </w:pPr>
    <w:rPr>
      <w:rFonts w:ascii="Times New Roman" w:hAnsi="Times New Roman"/>
      <w:sz w:val="24"/>
    </w:rPr>
  </w:style>
  <w:style w:type="paragraph" w:customStyle="1" w:styleId="BorderText">
    <w:name w:val="BorderText"/>
    <w:basedOn w:val="Normal"/>
    <w:next w:val="Normal"/>
    <w:rsid w:val="003B2151"/>
    <w:pPr>
      <w:pBdr>
        <w:top w:val="single" w:sz="4" w:space="1" w:color="auto"/>
        <w:left w:val="single" w:sz="4" w:space="4" w:color="auto"/>
        <w:bottom w:val="single" w:sz="4" w:space="1" w:color="auto"/>
        <w:right w:val="single" w:sz="4" w:space="4" w:color="auto"/>
      </w:pBdr>
      <w:jc w:val="center"/>
    </w:pPr>
    <w:rPr>
      <w:rFonts w:asciiTheme="minorHAnsi" w:hAnsiTheme="minorHAnsi"/>
      <w:b/>
      <w:sz w:val="56"/>
      <w:lang w:val="de-DE"/>
    </w:rPr>
  </w:style>
  <w:style w:type="paragraph" w:styleId="FootnoteText">
    <w:name w:val="footnote text"/>
    <w:basedOn w:val="Normal"/>
    <w:link w:val="FootnoteTextChar"/>
    <w:semiHidden/>
    <w:rsid w:val="003B2151"/>
    <w:rPr>
      <w:rFonts w:asciiTheme="minorHAnsi" w:hAnsiTheme="minorHAnsi"/>
    </w:rPr>
  </w:style>
  <w:style w:type="character" w:customStyle="1" w:styleId="FootnoteTextChar">
    <w:name w:val="Footnote Text Char"/>
    <w:basedOn w:val="DefaultParagraphFont"/>
    <w:link w:val="FootnoteText"/>
    <w:semiHidden/>
    <w:rsid w:val="003B2151"/>
  </w:style>
  <w:style w:type="character" w:styleId="FootnoteReference">
    <w:name w:val="footnote reference"/>
    <w:semiHidden/>
    <w:rsid w:val="003B2151"/>
    <w:rPr>
      <w:vertAlign w:val="superscript"/>
    </w:rPr>
  </w:style>
  <w:style w:type="character" w:customStyle="1" w:styleId="ListParagraphChar">
    <w:name w:val="List Paragraph Char"/>
    <w:basedOn w:val="DefaultParagraphFont"/>
    <w:link w:val="ListParagraph"/>
    <w:uiPriority w:val="34"/>
    <w:locked/>
    <w:rsid w:val="00816C50"/>
    <w:rPr>
      <w:rFonts w:ascii="Arial" w:hAnsi="Arial"/>
    </w:rPr>
  </w:style>
  <w:style w:type="paragraph" w:customStyle="1" w:styleId="indent">
    <w:name w:val="indent"/>
    <w:basedOn w:val="Normal"/>
    <w:rsid w:val="003B2151"/>
    <w:pPr>
      <w:spacing w:before="100" w:beforeAutospacing="1" w:after="100" w:afterAutospacing="1"/>
    </w:pPr>
    <w:rPr>
      <w:rFonts w:ascii="Times New Roman" w:hAnsi="Times New Roman"/>
      <w:sz w:val="24"/>
    </w:rPr>
  </w:style>
  <w:style w:type="paragraph" w:customStyle="1" w:styleId="TableName1">
    <w:name w:val="TableName1"/>
    <w:basedOn w:val="Caption"/>
    <w:next w:val="Normal"/>
    <w:rsid w:val="003B2151"/>
    <w:pPr>
      <w:keepNext/>
      <w:keepLines w:val="0"/>
      <w:spacing w:before="120" w:after="0"/>
      <w:jc w:val="right"/>
    </w:pPr>
    <w:rPr>
      <w:bCs w:val="0"/>
      <w:sz w:val="20"/>
    </w:rPr>
  </w:style>
  <w:style w:type="paragraph" w:customStyle="1" w:styleId="TNosaukums">
    <w:name w:val="T Nosaukums"/>
    <w:basedOn w:val="Normal"/>
    <w:autoRedefine/>
    <w:rsid w:val="003B2151"/>
    <w:pPr>
      <w:spacing w:before="120"/>
      <w:jc w:val="center"/>
    </w:pPr>
    <w:rPr>
      <w:rFonts w:ascii="Cambria" w:hAnsi="Cambria"/>
      <w:b/>
      <w:color w:val="4B734B"/>
      <w:sz w:val="44"/>
    </w:rPr>
  </w:style>
  <w:style w:type="paragraph" w:customStyle="1" w:styleId="Prasiba">
    <w:name w:val="Prasiba"/>
    <w:basedOn w:val="Normal"/>
    <w:qFormat/>
    <w:rsid w:val="003B2151"/>
    <w:pPr>
      <w:ind w:left="1276" w:hanging="1276"/>
      <w:contextualSpacing/>
    </w:pPr>
    <w:rPr>
      <w:rFonts w:asciiTheme="minorHAnsi" w:hAnsiTheme="minorHAnsi"/>
    </w:rPr>
  </w:style>
  <w:style w:type="character" w:customStyle="1" w:styleId="displayonly">
    <w:name w:val="display_only"/>
    <w:basedOn w:val="DefaultParagraphFont"/>
    <w:rsid w:val="003B2151"/>
  </w:style>
  <w:style w:type="paragraph" w:customStyle="1" w:styleId="ListParagraph2">
    <w:name w:val="List Paragraph 2"/>
    <w:basedOn w:val="ListParagraph"/>
    <w:qFormat/>
    <w:rsid w:val="003B2151"/>
    <w:pPr>
      <w:numPr>
        <w:numId w:val="23"/>
      </w:numPr>
    </w:pPr>
    <w:rPr>
      <w:rFonts w:asciiTheme="minorHAnsi" w:hAnsiTheme="minorHAnsi"/>
    </w:rPr>
  </w:style>
  <w:style w:type="paragraph" w:customStyle="1" w:styleId="PictureName">
    <w:name w:val="PictureName"/>
    <w:basedOn w:val="Normal"/>
    <w:next w:val="Normal"/>
    <w:link w:val="PictureNameChar"/>
    <w:rsid w:val="003B2151"/>
    <w:pPr>
      <w:spacing w:after="240"/>
      <w:jc w:val="center"/>
    </w:pPr>
    <w:rPr>
      <w:rFonts w:asciiTheme="minorHAnsi" w:hAnsiTheme="minorHAnsi"/>
      <w:sz w:val="20"/>
      <w:szCs w:val="20"/>
    </w:rPr>
  </w:style>
  <w:style w:type="paragraph" w:customStyle="1" w:styleId="Pamatteksts">
    <w:name w:val="Pamatteksts"/>
    <w:basedOn w:val="Normal"/>
    <w:rsid w:val="003B2151"/>
    <w:rPr>
      <w:rFonts w:asciiTheme="minorHAnsi" w:hAnsiTheme="minorHAnsi"/>
      <w:szCs w:val="20"/>
    </w:rPr>
  </w:style>
  <w:style w:type="paragraph" w:customStyle="1" w:styleId="Titullapa">
    <w:name w:val="Titullapa"/>
    <w:basedOn w:val="Normal"/>
    <w:rsid w:val="003B2151"/>
    <w:pPr>
      <w:jc w:val="center"/>
    </w:pPr>
    <w:rPr>
      <w:rFonts w:asciiTheme="minorHAnsi" w:hAnsiTheme="minorHAnsi"/>
      <w:b/>
      <w:bCs/>
      <w:sz w:val="32"/>
      <w:szCs w:val="20"/>
    </w:rPr>
  </w:style>
  <w:style w:type="paragraph" w:customStyle="1" w:styleId="TableName">
    <w:name w:val="TableName"/>
    <w:basedOn w:val="Normal"/>
    <w:next w:val="Normal"/>
    <w:link w:val="TableNameChar"/>
    <w:qFormat/>
    <w:rsid w:val="003B2151"/>
    <w:pPr>
      <w:keepNext/>
      <w:spacing w:before="120"/>
      <w:jc w:val="right"/>
    </w:pPr>
    <w:rPr>
      <w:rFonts w:asciiTheme="minorHAnsi" w:hAnsiTheme="minorHAnsi"/>
      <w:sz w:val="20"/>
    </w:rPr>
  </w:style>
  <w:style w:type="character" w:customStyle="1" w:styleId="TableNameChar">
    <w:name w:val="TableName Char"/>
    <w:basedOn w:val="CaptionChar"/>
    <w:link w:val="TableName"/>
    <w:rsid w:val="003B2151"/>
    <w:rPr>
      <w:bCs/>
      <w:sz w:val="20"/>
      <w:szCs w:val="20"/>
    </w:rPr>
  </w:style>
  <w:style w:type="table" w:customStyle="1" w:styleId="TableStyle">
    <w:name w:val="TableStyle"/>
    <w:basedOn w:val="TableNormal"/>
    <w:rsid w:val="003B2151"/>
    <w:pPr>
      <w:spacing w:before="20" w:after="20" w:line="240" w:lineRule="auto"/>
    </w:pPr>
    <w:rPr>
      <w:rFonts w:ascii="Arial" w:eastAsia="Times New Roman" w:hAnsi="Arial" w:cs="Times New Roman"/>
      <w:sz w:val="20"/>
      <w:lang w:eastAsia="lv-LV"/>
    </w:r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FFFFFF"/>
    </w:tcPr>
    <w:tblStylePr w:type="firstRow">
      <w:pPr>
        <w:wordWrap/>
        <w:spacing w:beforeLines="0" w:beforeAutospacing="0" w:afterLines="0" w:afterAutospacing="0"/>
      </w:pPr>
      <w:rPr>
        <w:rFonts w:ascii="Arial" w:hAnsi="Arial"/>
        <w:b/>
        <w:sz w:val="20"/>
      </w:rPr>
      <w:tblPr/>
      <w:tcPr>
        <w:tcBorders>
          <w:top w:val="single" w:sz="2" w:space="0" w:color="auto"/>
          <w:left w:val="single" w:sz="2" w:space="0" w:color="auto"/>
          <w:bottom w:val="single" w:sz="2" w:space="0" w:color="auto"/>
          <w:right w:val="single" w:sz="2" w:space="0" w:color="auto"/>
          <w:insideH w:val="nil"/>
          <w:insideV w:val="single" w:sz="2" w:space="0" w:color="auto"/>
          <w:tl2br w:val="nil"/>
          <w:tr2bl w:val="nil"/>
        </w:tcBorders>
        <w:shd w:val="clear" w:color="auto" w:fill="BFBFBF"/>
      </w:tcPr>
    </w:tblStylePr>
    <w:tblStylePr w:type="firstCol">
      <w:rPr>
        <w:rFonts w:ascii="Arial" w:hAnsi="Arial"/>
        <w:b w:val="0"/>
        <w:i w:val="0"/>
        <w:sz w:val="22"/>
      </w:rPr>
    </w:tblStylePr>
    <w:tblStylePr w:type="nwCell">
      <w:rPr>
        <w:rFonts w:ascii="Arial" w:hAnsi="Arial"/>
        <w:b/>
        <w:i w:val="0"/>
        <w:sz w:val="22"/>
      </w:rPr>
    </w:tblStylePr>
  </w:style>
  <w:style w:type="character" w:customStyle="1" w:styleId="SatursChar">
    <w:name w:val="Saturs Char"/>
    <w:basedOn w:val="DefaultParagraphFont"/>
    <w:link w:val="Saturs"/>
    <w:rsid w:val="003B2151"/>
    <w:rPr>
      <w:rFonts w:ascii="Arial" w:eastAsia="Times New Roman" w:hAnsi="Arial" w:cs="Times New Roman"/>
      <w:b/>
      <w:color w:val="000000"/>
      <w:sz w:val="32"/>
    </w:rPr>
  </w:style>
  <w:style w:type="paragraph" w:customStyle="1" w:styleId="Picture">
    <w:name w:val="Picture"/>
    <w:basedOn w:val="Normal"/>
    <w:next w:val="Caption"/>
    <w:qFormat/>
    <w:rsid w:val="009904F9"/>
    <w:pPr>
      <w:keepNext/>
      <w:framePr w:wrap="around" w:vAnchor="text" w:hAnchor="text" w:y="1"/>
      <w:pBdr>
        <w:top w:val="single" w:sz="4" w:space="1" w:color="auto"/>
        <w:left w:val="single" w:sz="4" w:space="4" w:color="auto"/>
        <w:bottom w:val="single" w:sz="4" w:space="1" w:color="auto"/>
        <w:right w:val="single" w:sz="4" w:space="4" w:color="auto"/>
      </w:pBdr>
      <w:spacing w:before="240"/>
      <w:jc w:val="center"/>
    </w:pPr>
    <w:rPr>
      <w:rFonts w:asciiTheme="minorHAnsi" w:hAnsiTheme="minorHAnsi"/>
    </w:rPr>
  </w:style>
  <w:style w:type="character" w:customStyle="1" w:styleId="PictureNameChar">
    <w:name w:val="PictureName Char"/>
    <w:basedOn w:val="DefaultParagraphFont"/>
    <w:link w:val="PictureName"/>
    <w:rsid w:val="003B2151"/>
    <w:rPr>
      <w:sz w:val="20"/>
      <w:szCs w:val="20"/>
    </w:rPr>
  </w:style>
  <w:style w:type="character" w:customStyle="1" w:styleId="StyleBlue">
    <w:name w:val="Style Blue"/>
    <w:basedOn w:val="DefaultParagraphFont"/>
    <w:rsid w:val="003B2151"/>
    <w:rPr>
      <w:i/>
      <w:color w:val="0000FF"/>
    </w:rPr>
  </w:style>
  <w:style w:type="paragraph" w:customStyle="1" w:styleId="TableTextList">
    <w:name w:val="TableTextList"/>
    <w:basedOn w:val="TableText0"/>
    <w:qFormat/>
    <w:rsid w:val="003B2151"/>
    <w:pPr>
      <w:numPr>
        <w:numId w:val="24"/>
      </w:numPr>
      <w:spacing w:before="0" w:after="0"/>
      <w:ind w:left="714" w:hanging="357"/>
    </w:pPr>
    <w:rPr>
      <w:rFonts w:asciiTheme="minorHAnsi" w:hAnsiTheme="minorHAnsi"/>
      <w:sz w:val="20"/>
    </w:rPr>
  </w:style>
  <w:style w:type="paragraph" w:customStyle="1" w:styleId="ListNumber0">
    <w:name w:val="ListNumber"/>
    <w:basedOn w:val="ListNumber2"/>
    <w:qFormat/>
    <w:rsid w:val="003B2151"/>
    <w:pPr>
      <w:numPr>
        <w:numId w:val="2"/>
      </w:numPr>
      <w:spacing w:after="200" w:line="240" w:lineRule="atLeast"/>
    </w:pPr>
    <w:rPr>
      <w:rFonts w:asciiTheme="minorHAnsi" w:eastAsiaTheme="minorHAnsi" w:hAnsiTheme="minorHAnsi" w:cstheme="minorBidi"/>
    </w:rPr>
  </w:style>
  <w:style w:type="character" w:customStyle="1" w:styleId="std1">
    <w:name w:val="std1"/>
    <w:basedOn w:val="DefaultParagraphFont"/>
    <w:rsid w:val="003B2151"/>
    <w:rPr>
      <w:rFonts w:ascii="Arial" w:hAnsi="Arial" w:cs="Arial" w:hint="default"/>
      <w:sz w:val="24"/>
      <w:szCs w:val="24"/>
    </w:rPr>
  </w:style>
  <w:style w:type="character" w:customStyle="1" w:styleId="gl1">
    <w:name w:val="gl1"/>
    <w:basedOn w:val="DefaultParagraphFont"/>
    <w:rsid w:val="003B2151"/>
    <w:rPr>
      <w:color w:val="767676"/>
    </w:rPr>
  </w:style>
  <w:style w:type="character" w:customStyle="1" w:styleId="shorttext">
    <w:name w:val="short_text"/>
    <w:basedOn w:val="DefaultParagraphFont"/>
    <w:rsid w:val="003B2151"/>
  </w:style>
  <w:style w:type="character" w:customStyle="1" w:styleId="hps">
    <w:name w:val="hps"/>
    <w:basedOn w:val="DefaultParagraphFont"/>
    <w:rsid w:val="003B2151"/>
  </w:style>
  <w:style w:type="paragraph" w:customStyle="1" w:styleId="Default">
    <w:name w:val="Default"/>
    <w:rsid w:val="003B2151"/>
    <w:pPr>
      <w:autoSpaceDE w:val="0"/>
      <w:autoSpaceDN w:val="0"/>
      <w:adjustRightInd w:val="0"/>
      <w:spacing w:after="0" w:line="240" w:lineRule="auto"/>
    </w:pPr>
    <w:rPr>
      <w:rFonts w:ascii="Arial" w:eastAsia="Times New Roman" w:hAnsi="Arial" w:cs="Arial"/>
      <w:color w:val="000000"/>
      <w:sz w:val="24"/>
      <w:szCs w:val="24"/>
      <w:lang w:eastAsia="lv-LV"/>
    </w:rPr>
  </w:style>
  <w:style w:type="character" w:customStyle="1" w:styleId="EmailStyle1961">
    <w:name w:val="EmailStyle1961"/>
    <w:basedOn w:val="DefaultParagraphFont"/>
    <w:semiHidden/>
    <w:rsid w:val="003B2151"/>
    <w:rPr>
      <w:rFonts w:asciiTheme="minorHAnsi" w:eastAsiaTheme="minorHAnsi" w:hAnsiTheme="minorHAnsi" w:cstheme="minorBidi" w:hint="default"/>
      <w:color w:val="auto"/>
      <w:sz w:val="22"/>
      <w:szCs w:val="22"/>
    </w:rPr>
  </w:style>
  <w:style w:type="paragraph" w:customStyle="1" w:styleId="Boldtie">
    <w:name w:val="Boldētie"/>
    <w:basedOn w:val="Normal"/>
    <w:next w:val="Normal"/>
    <w:autoRedefine/>
    <w:qFormat/>
    <w:rsid w:val="003B2151"/>
    <w:pPr>
      <w:keepNext/>
      <w:spacing w:before="60"/>
    </w:pPr>
    <w:rPr>
      <w:rFonts w:asciiTheme="minorHAnsi" w:hAnsiTheme="minorHAnsi"/>
      <w:b/>
    </w:rPr>
  </w:style>
  <w:style w:type="character" w:customStyle="1" w:styleId="st1">
    <w:name w:val="st1"/>
    <w:basedOn w:val="DefaultParagraphFont"/>
    <w:rsid w:val="003B2151"/>
  </w:style>
  <w:style w:type="character" w:customStyle="1" w:styleId="objecttitle">
    <w:name w:val="objecttitle"/>
    <w:basedOn w:val="DefaultParagraphFont"/>
    <w:rsid w:val="003B2151"/>
  </w:style>
  <w:style w:type="paragraph" w:styleId="Revision">
    <w:name w:val="Revision"/>
    <w:hidden/>
    <w:uiPriority w:val="99"/>
    <w:semiHidden/>
    <w:rsid w:val="003B2151"/>
    <w:pPr>
      <w:spacing w:after="0" w:line="240" w:lineRule="auto"/>
    </w:pPr>
  </w:style>
  <w:style w:type="paragraph" w:customStyle="1" w:styleId="Bold">
    <w:name w:val="Bold"/>
    <w:aliases w:val="Small caps,small caps,Table body+bold"/>
    <w:basedOn w:val="Tablebody"/>
    <w:qFormat/>
    <w:rsid w:val="003B2151"/>
    <w:pPr>
      <w:spacing w:before="60" w:after="60" w:line="288" w:lineRule="auto"/>
    </w:pPr>
    <w:rPr>
      <w:rFonts w:eastAsiaTheme="minorHAnsi" w:cstheme="minorBidi"/>
      <w:b/>
      <w:smallCaps/>
      <w:sz w:val="22"/>
    </w:rPr>
  </w:style>
  <w:style w:type="character" w:customStyle="1" w:styleId="TableCaptionChar">
    <w:name w:val="TableCaption Char"/>
    <w:basedOn w:val="DefaultParagraphFont"/>
    <w:link w:val="TableCaption"/>
    <w:rsid w:val="003B2151"/>
    <w:rPr>
      <w:bCs/>
      <w:szCs w:val="20"/>
    </w:rPr>
  </w:style>
  <w:style w:type="paragraph" w:customStyle="1" w:styleId="XMLStyle">
    <w:name w:val="XMLStyle"/>
    <w:basedOn w:val="Normal"/>
    <w:qFormat/>
    <w:rsid w:val="003B2151"/>
    <w:pPr>
      <w:tabs>
        <w:tab w:val="left" w:pos="567"/>
        <w:tab w:val="left" w:pos="1134"/>
        <w:tab w:val="left" w:pos="1701"/>
        <w:tab w:val="left" w:pos="2268"/>
        <w:tab w:val="left" w:pos="2835"/>
      </w:tabs>
      <w:contextualSpacing/>
    </w:pPr>
    <w:rPr>
      <w:rFonts w:asciiTheme="minorHAnsi" w:hAnsiTheme="minorHAnsi"/>
    </w:rPr>
  </w:style>
  <w:style w:type="paragraph" w:customStyle="1" w:styleId="tabletext2">
    <w:name w:val="tabletext"/>
    <w:basedOn w:val="Normal"/>
    <w:rsid w:val="003B2151"/>
    <w:rPr>
      <w:rFonts w:ascii="Times New Roman" w:hAnsi="Times New Roman" w:cs="Times New Roman"/>
      <w:sz w:val="24"/>
      <w:szCs w:val="24"/>
      <w:lang w:eastAsia="lv-LV"/>
    </w:rPr>
  </w:style>
  <w:style w:type="paragraph" w:customStyle="1" w:styleId="xl63">
    <w:name w:val="xl63"/>
    <w:basedOn w:val="Normal"/>
    <w:rsid w:val="003B2151"/>
    <w:pPr>
      <w:spacing w:before="100" w:beforeAutospacing="1" w:after="100" w:afterAutospacing="1"/>
      <w:textAlignment w:val="top"/>
    </w:pPr>
    <w:rPr>
      <w:rFonts w:ascii="Times New Roman" w:eastAsia="Times New Roman" w:hAnsi="Times New Roman" w:cs="Times New Roman"/>
      <w:color w:val="000000"/>
      <w:sz w:val="24"/>
      <w:szCs w:val="24"/>
      <w:lang w:eastAsia="lv-LV"/>
    </w:rPr>
  </w:style>
  <w:style w:type="paragraph" w:customStyle="1" w:styleId="xl64">
    <w:name w:val="xl64"/>
    <w:basedOn w:val="Normal"/>
    <w:rsid w:val="003B2151"/>
    <w:pPr>
      <w:pBdr>
        <w:top w:val="single" w:sz="8" w:space="0" w:color="969696"/>
        <w:left w:val="single" w:sz="8" w:space="0" w:color="969696"/>
        <w:bottom w:val="single" w:sz="8" w:space="0" w:color="969696"/>
        <w:right w:val="single" w:sz="8" w:space="0" w:color="969696"/>
      </w:pBdr>
      <w:spacing w:before="100" w:beforeAutospacing="1" w:after="100" w:afterAutospacing="1"/>
      <w:textAlignment w:val="top"/>
    </w:pPr>
    <w:rPr>
      <w:rFonts w:ascii="Times New Roman" w:eastAsia="Times New Roman" w:hAnsi="Times New Roman" w:cs="Times New Roman"/>
      <w:b/>
      <w:bCs/>
      <w:color w:val="000000"/>
      <w:lang w:eastAsia="lv-LV"/>
    </w:rPr>
  </w:style>
  <w:style w:type="paragraph" w:customStyle="1" w:styleId="xl65">
    <w:name w:val="xl65"/>
    <w:basedOn w:val="Normal"/>
    <w:rsid w:val="003B2151"/>
    <w:pPr>
      <w:spacing w:before="100" w:beforeAutospacing="1" w:after="100" w:afterAutospacing="1"/>
      <w:textAlignment w:val="top"/>
    </w:pPr>
    <w:rPr>
      <w:rFonts w:ascii="Times New Roman" w:eastAsia="Times New Roman" w:hAnsi="Times New Roman" w:cs="Times New Roman"/>
      <w:color w:val="000000"/>
      <w:szCs w:val="18"/>
      <w:lang w:eastAsia="lv-LV"/>
    </w:rPr>
  </w:style>
  <w:style w:type="paragraph" w:customStyle="1" w:styleId="xl66">
    <w:name w:val="xl66"/>
    <w:basedOn w:val="Normal"/>
    <w:rsid w:val="003B2151"/>
    <w:pPr>
      <w:pBdr>
        <w:top w:val="single" w:sz="8" w:space="0" w:color="969696"/>
        <w:left w:val="single" w:sz="8" w:space="0" w:color="969696"/>
        <w:bottom w:val="single" w:sz="8" w:space="0" w:color="969696"/>
        <w:right w:val="single" w:sz="8" w:space="0" w:color="969696"/>
      </w:pBdr>
      <w:spacing w:before="100" w:beforeAutospacing="1" w:after="100" w:afterAutospacing="1"/>
      <w:textAlignment w:val="top"/>
    </w:pPr>
    <w:rPr>
      <w:rFonts w:ascii="Times New Roman" w:eastAsia="Times New Roman" w:hAnsi="Times New Roman" w:cs="Times New Roman"/>
      <w:color w:val="000000"/>
      <w:szCs w:val="18"/>
      <w:lang w:eastAsia="lv-LV"/>
    </w:rPr>
  </w:style>
  <w:style w:type="paragraph" w:customStyle="1" w:styleId="xl67">
    <w:name w:val="xl67"/>
    <w:basedOn w:val="Normal"/>
    <w:rsid w:val="003B2151"/>
    <w:pPr>
      <w:pBdr>
        <w:top w:val="single" w:sz="8" w:space="0" w:color="969696"/>
        <w:left w:val="single" w:sz="8" w:space="0" w:color="969696"/>
        <w:bottom w:val="single" w:sz="8" w:space="0" w:color="969696"/>
        <w:right w:val="single" w:sz="8" w:space="0" w:color="969696"/>
      </w:pBdr>
      <w:spacing w:before="100" w:beforeAutospacing="1" w:after="100" w:afterAutospacing="1"/>
      <w:textAlignment w:val="top"/>
    </w:pPr>
    <w:rPr>
      <w:rFonts w:ascii="Times New Roman" w:eastAsia="Times New Roman" w:hAnsi="Times New Roman" w:cs="Times New Roman"/>
      <w:color w:val="000000"/>
      <w:szCs w:val="18"/>
      <w:lang w:eastAsia="lv-LV"/>
    </w:rPr>
  </w:style>
  <w:style w:type="paragraph" w:customStyle="1" w:styleId="xl68">
    <w:name w:val="xl68"/>
    <w:basedOn w:val="Normal"/>
    <w:rsid w:val="003B2151"/>
    <w:pPr>
      <w:spacing w:before="100" w:beforeAutospacing="1" w:after="100" w:afterAutospacing="1"/>
      <w:textAlignment w:val="top"/>
    </w:pPr>
    <w:rPr>
      <w:rFonts w:ascii="Times New Roman" w:eastAsia="Times New Roman" w:hAnsi="Times New Roman" w:cs="Times New Roman"/>
      <w:color w:val="333333"/>
      <w:sz w:val="36"/>
      <w:szCs w:val="36"/>
      <w:lang w:eastAsia="lv-LV"/>
    </w:rPr>
  </w:style>
  <w:style w:type="paragraph" w:customStyle="1" w:styleId="xl69">
    <w:name w:val="xl69"/>
    <w:basedOn w:val="Normal"/>
    <w:rsid w:val="003B2151"/>
    <w:pPr>
      <w:spacing w:before="100" w:beforeAutospacing="1" w:after="100" w:afterAutospacing="1"/>
      <w:textAlignment w:val="top"/>
    </w:pPr>
    <w:rPr>
      <w:rFonts w:ascii="Times New Roman" w:eastAsia="Times New Roman" w:hAnsi="Times New Roman" w:cs="Times New Roman"/>
      <w:b/>
      <w:bCs/>
      <w:color w:val="000000"/>
      <w:sz w:val="24"/>
      <w:szCs w:val="24"/>
      <w:lang w:eastAsia="lv-LV"/>
    </w:rPr>
  </w:style>
  <w:style w:type="paragraph" w:customStyle="1" w:styleId="tablecaption0">
    <w:name w:val="tablecaption"/>
    <w:basedOn w:val="Normal"/>
    <w:uiPriority w:val="99"/>
    <w:rsid w:val="003B2151"/>
    <w:rPr>
      <w:rFonts w:ascii="Times New Roman" w:hAnsi="Times New Roman" w:cs="Times New Roman"/>
      <w:sz w:val="24"/>
      <w:szCs w:val="24"/>
      <w:lang w:eastAsia="lv-LV"/>
    </w:rPr>
  </w:style>
  <w:style w:type="paragraph" w:customStyle="1" w:styleId="tableheader0">
    <w:name w:val="tableheader"/>
    <w:basedOn w:val="Normal"/>
    <w:uiPriority w:val="99"/>
    <w:rsid w:val="003B2151"/>
    <w:rPr>
      <w:rFonts w:ascii="Times New Roman" w:hAnsi="Times New Roman" w:cs="Times New Roman"/>
      <w:sz w:val="24"/>
      <w:szCs w:val="24"/>
      <w:lang w:eastAsia="lv-LV"/>
    </w:rPr>
  </w:style>
  <w:style w:type="character" w:customStyle="1" w:styleId="apple-style-span">
    <w:name w:val="apple-style-span"/>
    <w:basedOn w:val="DefaultParagraphFont"/>
    <w:rsid w:val="003B2151"/>
  </w:style>
  <w:style w:type="paragraph" w:customStyle="1" w:styleId="Apaknumercija">
    <w:name w:val="Apakšnumerācija"/>
    <w:basedOn w:val="ListNumber"/>
    <w:qFormat/>
    <w:rsid w:val="003B2151"/>
    <w:pPr>
      <w:numPr>
        <w:numId w:val="25"/>
      </w:numPr>
      <w:spacing w:after="200" w:line="276" w:lineRule="auto"/>
      <w:jc w:val="left"/>
    </w:pPr>
    <w:rPr>
      <w:rFonts w:asciiTheme="minorHAnsi" w:eastAsiaTheme="minorHAnsi" w:hAnsiTheme="minorHAnsi" w:cstheme="minorBidi"/>
    </w:rPr>
  </w:style>
  <w:style w:type="paragraph" w:customStyle="1" w:styleId="xl70">
    <w:name w:val="xl70"/>
    <w:basedOn w:val="Normal"/>
    <w:rsid w:val="003B2151"/>
    <w:pPr>
      <w:spacing w:before="100" w:beforeAutospacing="1" w:after="100" w:afterAutospacing="1"/>
      <w:textAlignment w:val="top"/>
    </w:pPr>
    <w:rPr>
      <w:rFonts w:ascii="Times New Roman" w:eastAsia="Times New Roman" w:hAnsi="Times New Roman" w:cs="Times New Roman"/>
      <w:color w:val="333333"/>
      <w:sz w:val="36"/>
      <w:szCs w:val="36"/>
      <w:lang w:eastAsia="lv-LV"/>
    </w:rPr>
  </w:style>
  <w:style w:type="paragraph" w:customStyle="1" w:styleId="xl71">
    <w:name w:val="xl71"/>
    <w:basedOn w:val="Normal"/>
    <w:rsid w:val="003B2151"/>
    <w:pPr>
      <w:spacing w:before="100" w:beforeAutospacing="1" w:after="100" w:afterAutospacing="1"/>
      <w:textAlignment w:val="top"/>
    </w:pPr>
    <w:rPr>
      <w:rFonts w:ascii="Times New Roman" w:eastAsia="Times New Roman" w:hAnsi="Times New Roman" w:cs="Times New Roman"/>
      <w:b/>
      <w:bCs/>
      <w:color w:val="000000"/>
      <w:sz w:val="24"/>
      <w:szCs w:val="24"/>
      <w:lang w:eastAsia="lv-LV"/>
    </w:rPr>
  </w:style>
  <w:style w:type="character" w:styleId="PlaceholderText">
    <w:name w:val="Placeholder Text"/>
    <w:basedOn w:val="DefaultParagraphFont"/>
    <w:uiPriority w:val="99"/>
    <w:semiHidden/>
    <w:rsid w:val="000F23C5"/>
    <w:rPr>
      <w:color w:val="808080"/>
    </w:rPr>
  </w:style>
  <w:style w:type="paragraph" w:customStyle="1" w:styleId="RakstzRakstzCharCharCharCharCharCharCharCharCharCharCharChar">
    <w:name w:val="Rakstz. Rakstz. Char Char Char Char Char Char Char Char Char Char Char Char"/>
    <w:basedOn w:val="Normal"/>
    <w:rsid w:val="00F24B61"/>
    <w:pPr>
      <w:spacing w:before="120" w:after="160" w:line="240" w:lineRule="exact"/>
      <w:ind w:firstLine="720"/>
      <w:jc w:val="both"/>
    </w:pPr>
    <w:rPr>
      <w:rFonts w:ascii="Times New Roman" w:eastAsia="Times New Roman" w:hAnsi="Times New Roman" w:cs="Times New Roman"/>
      <w:sz w:val="24"/>
      <w:szCs w:val="20"/>
      <w:lang w:val="en-US"/>
    </w:rPr>
  </w:style>
  <w:style w:type="paragraph" w:customStyle="1" w:styleId="EYBodyTextCharCharChar">
    <w:name w:val="EY Body Text Char Char Char"/>
    <w:basedOn w:val="Normal"/>
    <w:link w:val="EYBodyTextCharCharCharChar"/>
    <w:rsid w:val="008A5B94"/>
    <w:pPr>
      <w:overflowPunct w:val="0"/>
      <w:autoSpaceDE w:val="0"/>
      <w:autoSpaceDN w:val="0"/>
      <w:adjustRightInd w:val="0"/>
      <w:spacing w:after="120" w:line="280" w:lineRule="atLeast"/>
      <w:jc w:val="both"/>
      <w:textAlignment w:val="baseline"/>
    </w:pPr>
    <w:rPr>
      <w:rFonts w:ascii="Times New Roman" w:eastAsia="MS Mincho" w:hAnsi="Times New Roman" w:cs="Arial"/>
      <w:bCs/>
      <w:szCs w:val="20"/>
    </w:rPr>
  </w:style>
  <w:style w:type="character" w:customStyle="1" w:styleId="EYBodyTextCharCharCharChar">
    <w:name w:val="EY Body Text Char Char Char Char"/>
    <w:basedOn w:val="DefaultParagraphFont"/>
    <w:link w:val="EYBodyTextCharCharChar"/>
    <w:rsid w:val="008A5B94"/>
    <w:rPr>
      <w:rFonts w:ascii="Times New Roman" w:eastAsia="MS Mincho" w:hAnsi="Times New Roman" w:cs="Arial"/>
      <w:bCs/>
      <w:szCs w:val="20"/>
    </w:rPr>
  </w:style>
  <w:style w:type="table" w:customStyle="1" w:styleId="TableGridComplex">
    <w:name w:val="Table Grid Complex"/>
    <w:basedOn w:val="TableGrid"/>
    <w:rsid w:val="00383398"/>
    <w:pPr>
      <w:spacing w:before="60" w:after="60" w:line="240" w:lineRule="auto"/>
      <w:jc w:val="left"/>
    </w:pPr>
    <w:rPr>
      <w:rFonts w:ascii="Calibri" w:eastAsia="Arial Narrow" w:hAnsi="Calibri" w:cs="Arial Narrow"/>
    </w:rPr>
    <w:tblPr>
      <w:tblStyleRowBandSize w:val="1"/>
      <w:tblInd w:w="227" w:type="dxa"/>
      <w:tblBorders>
        <w:top w:val="single" w:sz="8" w:space="0" w:color="999999"/>
        <w:left w:val="none" w:sz="0" w:space="0" w:color="auto"/>
        <w:bottom w:val="single" w:sz="8" w:space="0" w:color="999999"/>
        <w:right w:val="none" w:sz="0" w:space="0" w:color="auto"/>
        <w:insideH w:val="none" w:sz="0" w:space="0" w:color="auto"/>
        <w:insideV w:val="none" w:sz="0" w:space="0" w:color="auto"/>
      </w:tblBorders>
      <w:tblCellMar>
        <w:left w:w="57" w:type="dxa"/>
        <w:right w:w="57" w:type="dxa"/>
      </w:tblCellMar>
    </w:tblPr>
    <w:tblStylePr w:type="firstRow">
      <w:rPr>
        <w:rFonts w:ascii="Tahoma" w:eastAsia="ZapfDingbats" w:hAnsi="Tahoma" w:cs="ZapfDingbats"/>
        <w:b/>
        <w:bCs/>
        <w:sz w:val="18"/>
      </w:rPr>
      <w:tblPr/>
      <w:tcPr>
        <w:tcBorders>
          <w:top w:val="single" w:sz="12" w:space="0" w:color="999999"/>
          <w:bottom w:val="single" w:sz="12" w:space="0" w:color="999999"/>
        </w:tcBorders>
        <w:shd w:val="clear" w:color="auto" w:fill="E6E6E6"/>
      </w:tcPr>
    </w:tblStylePr>
    <w:tblStylePr w:type="lastRow">
      <w:rPr>
        <w:rFonts w:ascii="Tahoma" w:eastAsia="Tahoma" w:hAnsi="Tahoma" w:cs="Tahoma"/>
        <w:sz w:val="18"/>
        <w:szCs w:val="18"/>
      </w:rPr>
      <w:tblPr/>
      <w:tcPr>
        <w:shd w:val="clear" w:color="auto" w:fill="E6E6E6"/>
      </w:tcPr>
    </w:tblStylePr>
    <w:tblStylePr w:type="firstCol">
      <w:rPr>
        <w:rFonts w:ascii="Tahoma" w:eastAsia="Tahoma" w:hAnsi="Tahoma" w:cs="Tahoma"/>
        <w:sz w:val="18"/>
        <w:szCs w:val="18"/>
      </w:rPr>
    </w:tblStylePr>
    <w:tblStylePr w:type="lastCol">
      <w:rPr>
        <w:rFonts w:ascii="Tahoma" w:eastAsia="Tahoma" w:hAnsi="Tahoma" w:cs="Tahoma"/>
        <w:sz w:val="18"/>
        <w:szCs w:val="18"/>
      </w:rPr>
      <w:tblPr/>
      <w:tcPr>
        <w:shd w:val="clear" w:color="auto" w:fill="E6E6E6"/>
      </w:tcPr>
    </w:tblStylePr>
    <w:tblStylePr w:type="band1Horz">
      <w:rPr>
        <w:rFonts w:ascii="Tahoma" w:hAnsi="Tahoma" w:cs="Tahoma"/>
        <w:sz w:val="18"/>
        <w:szCs w:val="18"/>
      </w:rPr>
      <w:tblPr/>
      <w:tcPr>
        <w:tcBorders>
          <w:top w:val="single" w:sz="8" w:space="0" w:color="999999"/>
          <w:bottom w:val="single" w:sz="8" w:space="0" w:color="999999"/>
          <w:insideH w:val="single" w:sz="8" w:space="0" w:color="999999"/>
        </w:tcBorders>
      </w:tcPr>
    </w:tblStylePr>
    <w:tblStylePr w:type="band2Horz">
      <w:rPr>
        <w:rFonts w:ascii="Tahoma" w:eastAsia="Tahoma" w:hAnsi="Tahoma" w:cs="Tahoma"/>
        <w:sz w:val="18"/>
        <w:szCs w:val="18"/>
      </w:rPr>
    </w:tblStylePr>
  </w:style>
  <w:style w:type="paragraph" w:customStyle="1" w:styleId="bodytxt">
    <w:name w:val="body_txt"/>
    <w:basedOn w:val="Normal"/>
    <w:qFormat/>
    <w:rsid w:val="00B3794E"/>
    <w:pPr>
      <w:spacing w:before="40" w:after="120"/>
      <w:jc w:val="both"/>
    </w:pPr>
    <w:rPr>
      <w:sz w:val="22"/>
    </w:rPr>
  </w:style>
  <w:style w:type="paragraph" w:customStyle="1" w:styleId="NumberedList">
    <w:name w:val="Numbered List"/>
    <w:next w:val="Normal"/>
    <w:uiPriority w:val="99"/>
    <w:rsid w:val="00B93E9F"/>
    <w:pPr>
      <w:widowControl w:val="0"/>
      <w:autoSpaceDE w:val="0"/>
      <w:autoSpaceDN w:val="0"/>
      <w:adjustRightInd w:val="0"/>
      <w:spacing w:after="0" w:line="240" w:lineRule="auto"/>
      <w:ind w:left="360" w:hanging="360"/>
    </w:pPr>
    <w:rPr>
      <w:rFonts w:ascii="Arial" w:eastAsiaTheme="minorEastAsia" w:hAnsi="Arial" w:cs="Arial"/>
      <w:color w:val="000000"/>
      <w:sz w:val="20"/>
      <w:szCs w:val="20"/>
      <w:shd w:val="clear" w:color="auto" w:fill="FFFFFF"/>
      <w:lang w:val="en-AU" w:eastAsia="lv-LV"/>
    </w:rPr>
  </w:style>
  <w:style w:type="paragraph" w:customStyle="1" w:styleId="BulletedList">
    <w:name w:val="Bulleted List"/>
    <w:next w:val="Normal"/>
    <w:uiPriority w:val="99"/>
    <w:rsid w:val="00B93E9F"/>
    <w:pPr>
      <w:widowControl w:val="0"/>
      <w:autoSpaceDE w:val="0"/>
      <w:autoSpaceDN w:val="0"/>
      <w:adjustRightInd w:val="0"/>
      <w:spacing w:after="0" w:line="240" w:lineRule="auto"/>
      <w:ind w:left="360" w:hanging="360"/>
    </w:pPr>
    <w:rPr>
      <w:rFonts w:ascii="Arial" w:eastAsiaTheme="minorEastAsia" w:hAnsi="Arial" w:cs="Arial"/>
      <w:color w:val="000000"/>
      <w:sz w:val="20"/>
      <w:szCs w:val="20"/>
      <w:shd w:val="clear" w:color="auto" w:fill="FFFFFF"/>
      <w:lang w:val="en-AU" w:eastAsia="lv-LV"/>
    </w:rPr>
  </w:style>
  <w:style w:type="paragraph" w:customStyle="1" w:styleId="Code">
    <w:name w:val="Code"/>
    <w:next w:val="Normal"/>
    <w:uiPriority w:val="99"/>
    <w:rsid w:val="00B93E9F"/>
    <w:pPr>
      <w:widowControl w:val="0"/>
      <w:autoSpaceDE w:val="0"/>
      <w:autoSpaceDN w:val="0"/>
      <w:adjustRightInd w:val="0"/>
      <w:spacing w:after="0" w:line="240" w:lineRule="auto"/>
    </w:pPr>
    <w:rPr>
      <w:rFonts w:ascii="Arial" w:eastAsiaTheme="minorEastAsia" w:hAnsi="Arial" w:cs="Arial"/>
      <w:color w:val="000000"/>
      <w:sz w:val="18"/>
      <w:szCs w:val="18"/>
      <w:shd w:val="clear" w:color="auto" w:fill="FFFFFF"/>
      <w:lang w:val="en-AU" w:eastAsia="lv-LV"/>
    </w:rPr>
  </w:style>
  <w:style w:type="character" w:customStyle="1" w:styleId="FieldLabel">
    <w:name w:val="Field Label"/>
    <w:uiPriority w:val="99"/>
    <w:rsid w:val="00B93E9F"/>
    <w:rPr>
      <w:i/>
      <w:iCs/>
      <w:color w:val="004080"/>
      <w:sz w:val="20"/>
      <w:szCs w:val="20"/>
      <w:shd w:val="clear" w:color="auto" w:fill="FFFFFF"/>
    </w:rPr>
  </w:style>
  <w:style w:type="character" w:customStyle="1" w:styleId="SSBookmark">
    <w:name w:val="SSBookmark"/>
    <w:uiPriority w:val="99"/>
    <w:rsid w:val="00B93E9F"/>
    <w:rPr>
      <w:b/>
      <w:bCs/>
      <w:color w:val="000000"/>
      <w:sz w:val="16"/>
      <w:szCs w:val="16"/>
      <w:shd w:val="clear" w:color="auto" w:fill="FFFF80"/>
    </w:rPr>
  </w:style>
  <w:style w:type="character" w:customStyle="1" w:styleId="Objecttype">
    <w:name w:val="Object type"/>
    <w:uiPriority w:val="99"/>
    <w:rsid w:val="00B93E9F"/>
    <w:rPr>
      <w:b/>
      <w:bCs/>
      <w:color w:val="000000"/>
      <w:sz w:val="20"/>
      <w:szCs w:val="20"/>
      <w:u w:val="single"/>
      <w:shd w:val="clear" w:color="auto" w:fill="FFFFFF"/>
    </w:rPr>
  </w:style>
  <w:style w:type="paragraph" w:customStyle="1" w:styleId="ListHeader">
    <w:name w:val="List Header"/>
    <w:next w:val="Normal"/>
    <w:uiPriority w:val="99"/>
    <w:rsid w:val="00B93E9F"/>
    <w:pPr>
      <w:widowControl w:val="0"/>
      <w:autoSpaceDE w:val="0"/>
      <w:autoSpaceDN w:val="0"/>
      <w:adjustRightInd w:val="0"/>
      <w:spacing w:after="0" w:line="240" w:lineRule="auto"/>
    </w:pPr>
    <w:rPr>
      <w:rFonts w:ascii="Arial" w:eastAsiaTheme="minorEastAsia" w:hAnsi="Arial" w:cs="Arial"/>
      <w:b/>
      <w:bCs/>
      <w:i/>
      <w:iCs/>
      <w:color w:val="0000A0"/>
      <w:sz w:val="20"/>
      <w:szCs w:val="20"/>
      <w:shd w:val="clear" w:color="auto" w:fill="FFFFFF"/>
      <w:lang w:val="en-AU" w:eastAsia="lv-LV"/>
    </w:rPr>
  </w:style>
  <w:style w:type="paragraph" w:customStyle="1" w:styleId="ISBodyText">
    <w:name w:val="IS Body Text"/>
    <w:basedOn w:val="Normal"/>
    <w:link w:val="ISBodyTextChar"/>
    <w:uiPriority w:val="99"/>
    <w:rsid w:val="00774D1A"/>
    <w:pPr>
      <w:overflowPunct w:val="0"/>
      <w:autoSpaceDE w:val="0"/>
      <w:autoSpaceDN w:val="0"/>
      <w:adjustRightInd w:val="0"/>
      <w:spacing w:before="60" w:after="60"/>
      <w:jc w:val="both"/>
      <w:textAlignment w:val="baseline"/>
    </w:pPr>
    <w:rPr>
      <w:rFonts w:ascii="Calibri" w:eastAsia="MS Mincho" w:hAnsi="Calibri" w:cs="Arial"/>
      <w:bCs/>
      <w:sz w:val="22"/>
      <w:szCs w:val="20"/>
    </w:rPr>
  </w:style>
  <w:style w:type="paragraph" w:customStyle="1" w:styleId="ISBulletText">
    <w:name w:val="IS Bullet Text"/>
    <w:basedOn w:val="ISBodyText"/>
    <w:link w:val="ISBulletTextChar"/>
    <w:uiPriority w:val="99"/>
    <w:rsid w:val="00774D1A"/>
    <w:pPr>
      <w:numPr>
        <w:numId w:val="31"/>
      </w:numPr>
      <w:tabs>
        <w:tab w:val="num" w:pos="360"/>
      </w:tabs>
      <w:ind w:left="0" w:right="28" w:firstLine="0"/>
    </w:pPr>
    <w:rPr>
      <w:bCs w:val="0"/>
      <w:szCs w:val="18"/>
      <w:lang w:eastAsia="lv-LV"/>
    </w:rPr>
  </w:style>
  <w:style w:type="paragraph" w:customStyle="1" w:styleId="ISHeading1">
    <w:name w:val="IS Heading 1"/>
    <w:basedOn w:val="Heading1"/>
    <w:next w:val="ISBodyText"/>
    <w:rsid w:val="00774D1A"/>
    <w:pPr>
      <w:keepLines w:val="0"/>
      <w:numPr>
        <w:numId w:val="29"/>
      </w:numPr>
      <w:spacing w:before="0" w:after="120"/>
      <w:ind w:right="176"/>
    </w:pPr>
    <w:rPr>
      <w:rFonts w:ascii="Calibri" w:eastAsia="Times New Roman" w:hAnsi="Calibri" w:cs="Arial"/>
      <w:bCs w:val="0"/>
      <w:caps w:val="0"/>
      <w:sz w:val="40"/>
      <w:szCs w:val="40"/>
    </w:rPr>
  </w:style>
  <w:style w:type="paragraph" w:customStyle="1" w:styleId="ISHeading2">
    <w:name w:val="IS Heading 2"/>
    <w:basedOn w:val="Heading2"/>
    <w:next w:val="ISBodyText"/>
    <w:link w:val="ISHeading2Char"/>
    <w:rsid w:val="00774D1A"/>
    <w:pPr>
      <w:keepLines w:val="0"/>
      <w:numPr>
        <w:numId w:val="29"/>
      </w:numPr>
      <w:spacing w:before="360" w:after="160"/>
    </w:pPr>
    <w:rPr>
      <w:rFonts w:ascii="Calibri" w:eastAsia="Times New Roman" w:hAnsi="Calibri" w:cs="Arial"/>
      <w:bCs w:val="0"/>
      <w:sz w:val="32"/>
      <w:szCs w:val="32"/>
      <w:lang w:eastAsia="lv-LV"/>
    </w:rPr>
  </w:style>
  <w:style w:type="paragraph" w:customStyle="1" w:styleId="ISHeading3">
    <w:name w:val="IS Heading 3"/>
    <w:basedOn w:val="ISHeading2"/>
    <w:next w:val="ISBodyText"/>
    <w:rsid w:val="00774D1A"/>
    <w:pPr>
      <w:numPr>
        <w:ilvl w:val="2"/>
      </w:numPr>
      <w:tabs>
        <w:tab w:val="clear" w:pos="851"/>
        <w:tab w:val="num" w:pos="360"/>
        <w:tab w:val="num" w:pos="2160"/>
      </w:tabs>
      <w:spacing w:after="120"/>
      <w:ind w:left="2160" w:hanging="360"/>
      <w:outlineLvl w:val="2"/>
    </w:pPr>
    <w:rPr>
      <w:sz w:val="28"/>
      <w:szCs w:val="28"/>
    </w:rPr>
  </w:style>
  <w:style w:type="character" w:customStyle="1" w:styleId="ISBulletTextChar">
    <w:name w:val="IS Bullet Text Char"/>
    <w:link w:val="ISBulletText"/>
    <w:uiPriority w:val="99"/>
    <w:rsid w:val="00774D1A"/>
    <w:rPr>
      <w:rFonts w:ascii="Calibri" w:eastAsia="MS Mincho" w:hAnsi="Calibri" w:cs="Arial"/>
      <w:szCs w:val="18"/>
      <w:lang w:eastAsia="lv-LV"/>
    </w:rPr>
  </w:style>
  <w:style w:type="character" w:customStyle="1" w:styleId="ISHeading2Char">
    <w:name w:val="IS Heading 2 Char"/>
    <w:link w:val="ISHeading2"/>
    <w:rsid w:val="00774D1A"/>
    <w:rPr>
      <w:rFonts w:ascii="Calibri" w:eastAsia="Times New Roman" w:hAnsi="Calibri" w:cs="Arial"/>
      <w:b/>
      <w:sz w:val="32"/>
      <w:szCs w:val="32"/>
      <w:lang w:eastAsia="lv-LV"/>
    </w:rPr>
  </w:style>
  <w:style w:type="paragraph" w:customStyle="1" w:styleId="ISBodyText2">
    <w:name w:val="IS Body Text 2"/>
    <w:basedOn w:val="ISBodyText"/>
    <w:rsid w:val="00774D1A"/>
    <w:pPr>
      <w:numPr>
        <w:ilvl w:val="5"/>
        <w:numId w:val="29"/>
      </w:numPr>
      <w:tabs>
        <w:tab w:val="clear" w:pos="851"/>
        <w:tab w:val="num" w:pos="360"/>
        <w:tab w:val="num" w:pos="4320"/>
      </w:tabs>
      <w:ind w:left="0" w:firstLine="0"/>
    </w:pPr>
  </w:style>
  <w:style w:type="paragraph" w:customStyle="1" w:styleId="ISBodyText1">
    <w:name w:val="IS Body Text 1"/>
    <w:basedOn w:val="ISBodyText"/>
    <w:rsid w:val="00774D1A"/>
    <w:pPr>
      <w:numPr>
        <w:ilvl w:val="4"/>
        <w:numId w:val="29"/>
      </w:numPr>
      <w:tabs>
        <w:tab w:val="clear" w:pos="851"/>
        <w:tab w:val="num" w:pos="360"/>
        <w:tab w:val="num" w:pos="3600"/>
      </w:tabs>
      <w:ind w:left="0" w:firstLine="0"/>
    </w:pPr>
  </w:style>
  <w:style w:type="paragraph" w:customStyle="1" w:styleId="ISBodyText3">
    <w:name w:val="IS Body Text 3"/>
    <w:basedOn w:val="ISBodyText"/>
    <w:rsid w:val="00774D1A"/>
    <w:pPr>
      <w:numPr>
        <w:ilvl w:val="6"/>
        <w:numId w:val="29"/>
      </w:numPr>
      <w:tabs>
        <w:tab w:val="clear" w:pos="851"/>
        <w:tab w:val="num" w:pos="360"/>
        <w:tab w:val="num" w:pos="5040"/>
      </w:tabs>
      <w:ind w:left="0" w:firstLine="0"/>
    </w:pPr>
  </w:style>
  <w:style w:type="character" w:customStyle="1" w:styleId="ISBodyTextChar">
    <w:name w:val="IS Body Text Char"/>
    <w:link w:val="ISBodyText"/>
    <w:uiPriority w:val="99"/>
    <w:rsid w:val="00774D1A"/>
    <w:rPr>
      <w:rFonts w:ascii="Calibri" w:eastAsia="MS Mincho" w:hAnsi="Calibri" w:cs="Arial"/>
      <w:bCs/>
      <w:szCs w:val="20"/>
    </w:rPr>
  </w:style>
  <w:style w:type="paragraph" w:customStyle="1" w:styleId="ISHeading4">
    <w:name w:val="IS Heading 4"/>
    <w:basedOn w:val="ISHeading3"/>
    <w:rsid w:val="00774D1A"/>
    <w:pPr>
      <w:numPr>
        <w:ilvl w:val="3"/>
      </w:numPr>
      <w:tabs>
        <w:tab w:val="clear" w:pos="1430"/>
        <w:tab w:val="num" w:pos="360"/>
        <w:tab w:val="num" w:pos="1418"/>
        <w:tab w:val="num" w:pos="2880"/>
      </w:tabs>
      <w:ind w:left="2880" w:hanging="791"/>
      <w:outlineLvl w:val="3"/>
    </w:pPr>
    <w:rPr>
      <w:i/>
      <w:sz w:val="24"/>
      <w:szCs w:val="24"/>
    </w:rPr>
  </w:style>
  <w:style w:type="numbering" w:customStyle="1" w:styleId="ISBullets">
    <w:name w:val="IS Bullets"/>
    <w:uiPriority w:val="99"/>
    <w:rsid w:val="00774D1A"/>
    <w:pPr>
      <w:numPr>
        <w:numId w:val="30"/>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3577665">
      <w:bodyDiv w:val="1"/>
      <w:marLeft w:val="0"/>
      <w:marRight w:val="0"/>
      <w:marTop w:val="0"/>
      <w:marBottom w:val="0"/>
      <w:divBdr>
        <w:top w:val="none" w:sz="0" w:space="0" w:color="auto"/>
        <w:left w:val="none" w:sz="0" w:space="0" w:color="auto"/>
        <w:bottom w:val="none" w:sz="0" w:space="0" w:color="auto"/>
        <w:right w:val="none" w:sz="0" w:space="0" w:color="auto"/>
      </w:divBdr>
    </w:div>
    <w:div w:id="1364132567">
      <w:bodyDiv w:val="1"/>
      <w:marLeft w:val="0"/>
      <w:marRight w:val="0"/>
      <w:marTop w:val="0"/>
      <w:marBottom w:val="0"/>
      <w:divBdr>
        <w:top w:val="none" w:sz="0" w:space="0" w:color="auto"/>
        <w:left w:val="none" w:sz="0" w:space="0" w:color="auto"/>
        <w:bottom w:val="none" w:sz="0" w:space="0" w:color="auto"/>
        <w:right w:val="none" w:sz="0" w:space="0" w:color="auto"/>
      </w:divBdr>
    </w:div>
    <w:div w:id="1650212477">
      <w:bodyDiv w:val="1"/>
      <w:marLeft w:val="0"/>
      <w:marRight w:val="0"/>
      <w:marTop w:val="0"/>
      <w:marBottom w:val="0"/>
      <w:divBdr>
        <w:top w:val="none" w:sz="0" w:space="0" w:color="auto"/>
        <w:left w:val="none" w:sz="0" w:space="0" w:color="auto"/>
        <w:bottom w:val="none" w:sz="0" w:space="0" w:color="auto"/>
        <w:right w:val="none" w:sz="0" w:space="0" w:color="auto"/>
      </w:divBdr>
      <w:divsChild>
        <w:div w:id="686518366">
          <w:marLeft w:val="0"/>
          <w:marRight w:val="0"/>
          <w:marTop w:val="225"/>
          <w:marBottom w:val="225"/>
          <w:divBdr>
            <w:top w:val="none" w:sz="0" w:space="0" w:color="auto"/>
            <w:left w:val="none" w:sz="0" w:space="0" w:color="auto"/>
            <w:bottom w:val="none" w:sz="0" w:space="0" w:color="auto"/>
            <w:right w:val="none" w:sz="0" w:space="0" w:color="auto"/>
          </w:divBdr>
          <w:divsChild>
            <w:div w:id="1301228388">
              <w:marLeft w:val="0"/>
              <w:marRight w:val="0"/>
              <w:marTop w:val="0"/>
              <w:marBottom w:val="0"/>
              <w:divBdr>
                <w:top w:val="none" w:sz="0" w:space="0" w:color="auto"/>
                <w:left w:val="none" w:sz="0" w:space="0" w:color="auto"/>
                <w:bottom w:val="none" w:sz="0" w:space="0" w:color="auto"/>
                <w:right w:val="none" w:sz="0" w:space="0" w:color="auto"/>
              </w:divBdr>
              <w:divsChild>
                <w:div w:id="769594134">
                  <w:marLeft w:val="0"/>
                  <w:marRight w:val="0"/>
                  <w:marTop w:val="0"/>
                  <w:marBottom w:val="0"/>
                  <w:divBdr>
                    <w:top w:val="none" w:sz="0" w:space="0" w:color="auto"/>
                    <w:left w:val="dotted" w:sz="6" w:space="0" w:color="A3BF2B"/>
                    <w:bottom w:val="none" w:sz="0" w:space="0" w:color="auto"/>
                    <w:right w:val="none" w:sz="0" w:space="0" w:color="auto"/>
                  </w:divBdr>
                  <w:divsChild>
                    <w:div w:id="1786464245">
                      <w:marLeft w:val="-3225"/>
                      <w:marRight w:val="0"/>
                      <w:marTop w:val="0"/>
                      <w:marBottom w:val="0"/>
                      <w:divBdr>
                        <w:top w:val="none" w:sz="0" w:space="0" w:color="auto"/>
                        <w:left w:val="none" w:sz="0" w:space="0" w:color="auto"/>
                        <w:bottom w:val="none" w:sz="0" w:space="0" w:color="auto"/>
                        <w:right w:val="none" w:sz="0" w:space="0" w:color="auto"/>
                      </w:divBdr>
                      <w:divsChild>
                        <w:div w:id="1597636881">
                          <w:marLeft w:val="0"/>
                          <w:marRight w:val="0"/>
                          <w:marTop w:val="0"/>
                          <w:marBottom w:val="0"/>
                          <w:divBdr>
                            <w:top w:val="none" w:sz="0" w:space="0" w:color="auto"/>
                            <w:left w:val="none" w:sz="0" w:space="0" w:color="auto"/>
                            <w:bottom w:val="none" w:sz="0" w:space="0" w:color="auto"/>
                            <w:right w:val="none" w:sz="0" w:space="0" w:color="auto"/>
                          </w:divBdr>
                          <w:divsChild>
                            <w:div w:id="1345129525">
                              <w:marLeft w:val="3450"/>
                              <w:marRight w:val="0"/>
                              <w:marTop w:val="0"/>
                              <w:marBottom w:val="0"/>
                              <w:divBdr>
                                <w:top w:val="none" w:sz="0" w:space="0" w:color="auto"/>
                                <w:left w:val="none" w:sz="0" w:space="0" w:color="auto"/>
                                <w:bottom w:val="none" w:sz="0" w:space="0" w:color="auto"/>
                                <w:right w:val="none" w:sz="0" w:space="0" w:color="auto"/>
                              </w:divBdr>
                              <w:divsChild>
                                <w:div w:id="1808359333">
                                  <w:marLeft w:val="0"/>
                                  <w:marRight w:val="0"/>
                                  <w:marTop w:val="0"/>
                                  <w:marBottom w:val="0"/>
                                  <w:divBdr>
                                    <w:top w:val="none" w:sz="0" w:space="0" w:color="auto"/>
                                    <w:left w:val="none" w:sz="0" w:space="0" w:color="auto"/>
                                    <w:bottom w:val="none" w:sz="0" w:space="0" w:color="auto"/>
                                    <w:right w:val="none" w:sz="0" w:space="0" w:color="auto"/>
                                  </w:divBdr>
                                  <w:divsChild>
                                    <w:div w:id="56318254">
                                      <w:marLeft w:val="0"/>
                                      <w:marRight w:val="0"/>
                                      <w:marTop w:val="0"/>
                                      <w:marBottom w:val="0"/>
                                      <w:divBdr>
                                        <w:top w:val="none" w:sz="0" w:space="0" w:color="auto"/>
                                        <w:left w:val="none" w:sz="0" w:space="0" w:color="auto"/>
                                        <w:bottom w:val="dotted" w:sz="6" w:space="2" w:color="6EAB24"/>
                                        <w:right w:val="none" w:sz="0" w:space="0" w:color="auto"/>
                                      </w:divBdr>
                                      <w:divsChild>
                                        <w:div w:id="1492794666">
                                          <w:marLeft w:val="0"/>
                                          <w:marRight w:val="0"/>
                                          <w:marTop w:val="0"/>
                                          <w:marBottom w:val="0"/>
                                          <w:divBdr>
                                            <w:top w:val="none" w:sz="0" w:space="0" w:color="auto"/>
                                            <w:left w:val="none" w:sz="0" w:space="0" w:color="auto"/>
                                            <w:bottom w:val="dotted" w:sz="6" w:space="0" w:color="6EAB24"/>
                                            <w:right w:val="none" w:sz="0" w:space="0" w:color="auto"/>
                                          </w:divBdr>
                                        </w:div>
                                      </w:divsChild>
                                    </w:div>
                                  </w:divsChild>
                                </w:div>
                              </w:divsChild>
                            </w:div>
                          </w:divsChild>
                        </w:div>
                      </w:divsChild>
                    </w:div>
                  </w:divsChild>
                </w:div>
              </w:divsChild>
            </w:div>
          </w:divsChild>
        </w:div>
      </w:divsChild>
    </w:div>
    <w:div w:id="2042585361">
      <w:bodyDiv w:val="1"/>
      <w:marLeft w:val="0"/>
      <w:marRight w:val="0"/>
      <w:marTop w:val="0"/>
      <w:marBottom w:val="0"/>
      <w:divBdr>
        <w:top w:val="none" w:sz="0" w:space="0" w:color="auto"/>
        <w:left w:val="none" w:sz="0" w:space="0" w:color="auto"/>
        <w:bottom w:val="none" w:sz="0" w:space="0" w:color="auto"/>
        <w:right w:val="none" w:sz="0" w:space="0" w:color="auto"/>
      </w:divBdr>
    </w:div>
    <w:div w:id="2088067012">
      <w:bodyDiv w:val="1"/>
      <w:marLeft w:val="0"/>
      <w:marRight w:val="0"/>
      <w:marTop w:val="0"/>
      <w:marBottom w:val="0"/>
      <w:divBdr>
        <w:top w:val="none" w:sz="0" w:space="0" w:color="auto"/>
        <w:left w:val="none" w:sz="0" w:space="0" w:color="auto"/>
        <w:bottom w:val="none" w:sz="0" w:space="0" w:color="auto"/>
        <w:right w:val="none" w:sz="0" w:space="0" w:color="auto"/>
      </w:divBdr>
    </w:div>
    <w:div w:id="2112620450">
      <w:bodyDiv w:val="1"/>
      <w:marLeft w:val="0"/>
      <w:marRight w:val="0"/>
      <w:marTop w:val="0"/>
      <w:marBottom w:val="0"/>
      <w:divBdr>
        <w:top w:val="none" w:sz="0" w:space="0" w:color="auto"/>
        <w:left w:val="none" w:sz="0" w:space="0" w:color="auto"/>
        <w:bottom w:val="none" w:sz="0" w:space="0" w:color="auto"/>
        <w:right w:val="none" w:sz="0" w:space="0" w:color="auto"/>
      </w:divBdr>
      <w:divsChild>
        <w:div w:id="816344225">
          <w:marLeft w:val="0"/>
          <w:marRight w:val="0"/>
          <w:marTop w:val="0"/>
          <w:marBottom w:val="0"/>
          <w:divBdr>
            <w:top w:val="none" w:sz="0" w:space="0" w:color="auto"/>
            <w:left w:val="none" w:sz="0" w:space="0" w:color="auto"/>
            <w:bottom w:val="none" w:sz="0" w:space="0" w:color="auto"/>
            <w:right w:val="none" w:sz="0" w:space="0" w:color="auto"/>
          </w:divBdr>
          <w:divsChild>
            <w:div w:id="1323705878">
              <w:marLeft w:val="0"/>
              <w:marRight w:val="0"/>
              <w:marTop w:val="0"/>
              <w:marBottom w:val="0"/>
              <w:divBdr>
                <w:top w:val="none" w:sz="0" w:space="0" w:color="auto"/>
                <w:left w:val="none" w:sz="0" w:space="0" w:color="auto"/>
                <w:bottom w:val="none" w:sz="0" w:space="0" w:color="auto"/>
                <w:right w:val="none" w:sz="0" w:space="0" w:color="auto"/>
              </w:divBdr>
              <w:divsChild>
                <w:div w:id="1627465669">
                  <w:marLeft w:val="0"/>
                  <w:marRight w:val="0"/>
                  <w:marTop w:val="0"/>
                  <w:marBottom w:val="0"/>
                  <w:divBdr>
                    <w:top w:val="none" w:sz="0" w:space="0" w:color="auto"/>
                    <w:left w:val="none" w:sz="0" w:space="0" w:color="auto"/>
                    <w:bottom w:val="none" w:sz="0" w:space="0" w:color="auto"/>
                    <w:right w:val="none" w:sz="0" w:space="0" w:color="auto"/>
                  </w:divBdr>
                  <w:divsChild>
                    <w:div w:id="352076230">
                      <w:marLeft w:val="171"/>
                      <w:marRight w:val="171"/>
                      <w:marTop w:val="0"/>
                      <w:marBottom w:val="171"/>
                      <w:divBdr>
                        <w:top w:val="none" w:sz="0" w:space="0" w:color="auto"/>
                        <w:left w:val="none" w:sz="0" w:space="0" w:color="auto"/>
                        <w:bottom w:val="none" w:sz="0" w:space="0" w:color="auto"/>
                        <w:right w:val="none" w:sz="0" w:space="0" w:color="auto"/>
                      </w:divBdr>
                      <w:divsChild>
                        <w:div w:id="578564293">
                          <w:marLeft w:val="0"/>
                          <w:marRight w:val="0"/>
                          <w:marTop w:val="0"/>
                          <w:marBottom w:val="120"/>
                          <w:divBdr>
                            <w:top w:val="none" w:sz="0" w:space="0" w:color="auto"/>
                            <w:left w:val="none" w:sz="0" w:space="0" w:color="auto"/>
                            <w:bottom w:val="none" w:sz="0" w:space="0" w:color="auto"/>
                            <w:right w:val="none" w:sz="0" w:space="0" w:color="auto"/>
                          </w:divBdr>
                          <w:divsChild>
                            <w:div w:id="7236061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emf"/><Relationship Id="rId18" Type="http://schemas.openxmlformats.org/officeDocument/2006/relationships/image" Target="media/image7.emf"/><Relationship Id="rId26" Type="http://schemas.openxmlformats.org/officeDocument/2006/relationships/image" Target="media/image15.emf"/><Relationship Id="rId39" Type="http://schemas.openxmlformats.org/officeDocument/2006/relationships/header" Target="header2.xml"/><Relationship Id="rId21" Type="http://schemas.openxmlformats.org/officeDocument/2006/relationships/image" Target="media/image10.emf"/><Relationship Id="rId34" Type="http://schemas.openxmlformats.org/officeDocument/2006/relationships/image" Target="media/image23.emf"/><Relationship Id="rId42" Type="http://schemas.openxmlformats.org/officeDocument/2006/relationships/glossaryDocument" Target="glossary/document.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image" Target="media/image5.emf"/><Relationship Id="rId20" Type="http://schemas.openxmlformats.org/officeDocument/2006/relationships/image" Target="media/image9.emf"/><Relationship Id="rId29" Type="http://schemas.openxmlformats.org/officeDocument/2006/relationships/image" Target="media/image18.emf"/><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13.emf"/><Relationship Id="rId32" Type="http://schemas.openxmlformats.org/officeDocument/2006/relationships/image" Target="media/image21.emf"/><Relationship Id="rId37" Type="http://schemas.openxmlformats.org/officeDocument/2006/relationships/header" Target="header1.xml"/><Relationship Id="rId40"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image" Target="media/image4.emf"/><Relationship Id="rId23" Type="http://schemas.openxmlformats.org/officeDocument/2006/relationships/image" Target="media/image12.emf"/><Relationship Id="rId28" Type="http://schemas.openxmlformats.org/officeDocument/2006/relationships/image" Target="media/image17.emf"/><Relationship Id="rId36" Type="http://schemas.openxmlformats.org/officeDocument/2006/relationships/image" Target="media/image25.emf"/><Relationship Id="rId10" Type="http://schemas.openxmlformats.org/officeDocument/2006/relationships/footnotes" Target="footnotes.xml"/><Relationship Id="rId19" Type="http://schemas.openxmlformats.org/officeDocument/2006/relationships/image" Target="media/image8.emf"/><Relationship Id="rId31" Type="http://schemas.openxmlformats.org/officeDocument/2006/relationships/image" Target="media/image20.emf"/><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emf"/><Relationship Id="rId22" Type="http://schemas.openxmlformats.org/officeDocument/2006/relationships/image" Target="media/image11.emf"/><Relationship Id="rId27" Type="http://schemas.openxmlformats.org/officeDocument/2006/relationships/image" Target="media/image16.emf"/><Relationship Id="rId30" Type="http://schemas.openxmlformats.org/officeDocument/2006/relationships/image" Target="media/image19.emf"/><Relationship Id="rId35" Type="http://schemas.openxmlformats.org/officeDocument/2006/relationships/image" Target="media/image24.emf"/><Relationship Id="rId43" Type="http://schemas.openxmlformats.org/officeDocument/2006/relationships/theme" Target="theme/theme1.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emf"/><Relationship Id="rId17" Type="http://schemas.openxmlformats.org/officeDocument/2006/relationships/image" Target="media/image6.emf"/><Relationship Id="rId25" Type="http://schemas.openxmlformats.org/officeDocument/2006/relationships/image" Target="media/image14.emf"/><Relationship Id="rId33" Type="http://schemas.openxmlformats.org/officeDocument/2006/relationships/image" Target="media/image22.emf"/><Relationship Id="rId38" Type="http://schemas.openxmlformats.org/officeDocument/2006/relationships/footer" Target="footer1.xml"/></Relationships>
</file>

<file path=word/_rels/header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image" Target="media/image26.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22245A1C651B49B3A7ED1D3EC5DCF1CC"/>
        <w:category>
          <w:name w:val="General"/>
          <w:gallery w:val="placeholder"/>
        </w:category>
        <w:types>
          <w:type w:val="bbPlcHdr"/>
        </w:types>
        <w:behaviors>
          <w:behavior w:val="content"/>
        </w:behaviors>
        <w:guid w:val="{7F6FDECC-9AD3-4178-B95C-2C534E151AB9}"/>
      </w:docPartPr>
      <w:docPartBody>
        <w:p w:rsidR="005F4D39" w:rsidRDefault="005F4D39">
          <w:r w:rsidRPr="007C02CA">
            <w:rPr>
              <w:rStyle w:val="PlaceholderText"/>
            </w:rPr>
            <w:t>[Title]</w:t>
          </w:r>
        </w:p>
      </w:docPartBody>
    </w:docPart>
    <w:docPart>
      <w:docPartPr>
        <w:name w:val="1436A2C106AB48E997F9304F56D4E0CC"/>
        <w:category>
          <w:name w:val="General"/>
          <w:gallery w:val="placeholder"/>
        </w:category>
        <w:types>
          <w:type w:val="bbPlcHdr"/>
        </w:types>
        <w:behaviors>
          <w:behavior w:val="content"/>
        </w:behaviors>
        <w:guid w:val="{0D3CEA51-4DCF-4BF1-A982-2346226E1000}"/>
      </w:docPartPr>
      <w:docPartBody>
        <w:p w:rsidR="005F4D39" w:rsidRDefault="005F4D39">
          <w:r w:rsidRPr="007C02CA">
            <w:rPr>
              <w:rStyle w:val="PlaceholderText"/>
            </w:rPr>
            <w:t>[Subject]</w:t>
          </w:r>
        </w:p>
      </w:docPartBody>
    </w:docPart>
    <w:docPart>
      <w:docPartPr>
        <w:name w:val="4D427BFC713A459298BB22F40892F30E"/>
        <w:category>
          <w:name w:val="General"/>
          <w:gallery w:val="placeholder"/>
        </w:category>
        <w:types>
          <w:type w:val="bbPlcHdr"/>
        </w:types>
        <w:behaviors>
          <w:behavior w:val="content"/>
        </w:behaviors>
        <w:guid w:val="{A5D6BE44-B49B-4495-A212-247710893472}"/>
      </w:docPartPr>
      <w:docPartBody>
        <w:p w:rsidR="005F4D39" w:rsidRDefault="005F4D39">
          <w:r w:rsidRPr="007C02CA">
            <w:rPr>
              <w:rStyle w:val="PlaceholderText"/>
            </w:rPr>
            <w:t>[Keywords]</w:t>
          </w:r>
        </w:p>
      </w:docPartBody>
    </w:docPart>
    <w:docPart>
      <w:docPartPr>
        <w:name w:val="21CCA3A3B90B4B7E858C7BFB3982F88E"/>
        <w:category>
          <w:name w:val="General"/>
          <w:gallery w:val="placeholder"/>
        </w:category>
        <w:types>
          <w:type w:val="bbPlcHdr"/>
        </w:types>
        <w:behaviors>
          <w:behavior w:val="content"/>
        </w:behaviors>
        <w:guid w:val="{947DC634-6B18-4624-9F72-74834A6DA159}"/>
      </w:docPartPr>
      <w:docPartBody>
        <w:p w:rsidR="005F4D39" w:rsidRDefault="005F4D39">
          <w:r w:rsidRPr="007C02CA">
            <w:rPr>
              <w:rStyle w:val="PlaceholderText"/>
            </w:rPr>
            <w:t>[Category]</w:t>
          </w:r>
        </w:p>
      </w:docPartBody>
    </w:docPart>
    <w:docPart>
      <w:docPartPr>
        <w:name w:val="A696D3FD27E548E88363F44F2EBD777B"/>
        <w:category>
          <w:name w:val="General"/>
          <w:gallery w:val="placeholder"/>
        </w:category>
        <w:types>
          <w:type w:val="bbPlcHdr"/>
        </w:types>
        <w:behaviors>
          <w:behavior w:val="content"/>
        </w:behaviors>
        <w:guid w:val="{6C649366-928B-43D0-88EC-F09A86696973}"/>
      </w:docPartPr>
      <w:docPartBody>
        <w:p w:rsidR="005F4D39" w:rsidRDefault="005F4D39" w:rsidP="005F4D39">
          <w:pPr>
            <w:pStyle w:val="A696D3FD27E548E88363F44F2EBD777B"/>
          </w:pPr>
          <w:r w:rsidRPr="007C02CA">
            <w:rPr>
              <w:rStyle w:val="PlaceholderText"/>
            </w:rPr>
            <w:t>[Title]</w:t>
          </w:r>
        </w:p>
      </w:docPartBody>
    </w:docPart>
    <w:docPart>
      <w:docPartPr>
        <w:name w:val="B05EDE4BA243472BBC70C6410669A593"/>
        <w:category>
          <w:name w:val="General"/>
          <w:gallery w:val="placeholder"/>
        </w:category>
        <w:types>
          <w:type w:val="bbPlcHdr"/>
        </w:types>
        <w:behaviors>
          <w:behavior w:val="content"/>
        </w:behaviors>
        <w:guid w:val="{B6DB0F18-628A-412E-B83F-48561EC2774B}"/>
      </w:docPartPr>
      <w:docPartBody>
        <w:p w:rsidR="005F4D39" w:rsidRDefault="005F4D39" w:rsidP="005F4D39">
          <w:pPr>
            <w:pStyle w:val="B05EDE4BA243472BBC70C6410669A593"/>
          </w:pPr>
          <w:r w:rsidRPr="007C02CA">
            <w:rPr>
              <w:rStyle w:val="PlaceholderText"/>
            </w:rPr>
            <w:t>[Subject]</w:t>
          </w:r>
        </w:p>
      </w:docPartBody>
    </w:docPart>
    <w:docPart>
      <w:docPartPr>
        <w:name w:val="3D5496EA4A2A4177A21255E8C40F9F98"/>
        <w:category>
          <w:name w:val="General"/>
          <w:gallery w:val="placeholder"/>
        </w:category>
        <w:types>
          <w:type w:val="bbPlcHdr"/>
        </w:types>
        <w:behaviors>
          <w:behavior w:val="content"/>
        </w:behaviors>
        <w:guid w:val="{B056D2A0-8040-40FC-ABE9-695AB3D3B278}"/>
      </w:docPartPr>
      <w:docPartBody>
        <w:p w:rsidR="005F4D39" w:rsidRDefault="005F4D39" w:rsidP="005F4D39">
          <w:pPr>
            <w:pStyle w:val="3D5496EA4A2A4177A21255E8C40F9F98"/>
          </w:pPr>
          <w:r w:rsidRPr="007C02CA">
            <w:rPr>
              <w:rStyle w:val="PlaceholderText"/>
            </w:rPr>
            <w:t>[Keywords]</w:t>
          </w:r>
        </w:p>
      </w:docPartBody>
    </w:docPart>
    <w:docPart>
      <w:docPartPr>
        <w:name w:val="DDAC94C856B84E63BF8417F6EEC3BE76"/>
        <w:category>
          <w:name w:val="General"/>
          <w:gallery w:val="placeholder"/>
        </w:category>
        <w:types>
          <w:type w:val="bbPlcHdr"/>
        </w:types>
        <w:behaviors>
          <w:behavior w:val="content"/>
        </w:behaviors>
        <w:guid w:val="{6E462745-6067-4388-94CB-614FADAD7EB2}"/>
      </w:docPartPr>
      <w:docPartBody>
        <w:p w:rsidR="005F4D39" w:rsidRDefault="005F4D39" w:rsidP="005F4D39">
          <w:pPr>
            <w:pStyle w:val="DDAC94C856B84E63BF8417F6EEC3BE76"/>
          </w:pPr>
          <w:r w:rsidRPr="007C02CA">
            <w:rPr>
              <w:rStyle w:val="PlaceholderText"/>
            </w:rPr>
            <w:t>[Category]</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Times New Roman">
    <w:panose1 w:val="02020603050405020304"/>
    <w:charset w:val="BA"/>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EFF" w:usb1="C0007843" w:usb2="00000009" w:usb3="00000000" w:csb0="000001FF" w:csb1="00000000"/>
  </w:font>
  <w:font w:name="Arial">
    <w:panose1 w:val="020B0604020202020204"/>
    <w:charset w:val="BA"/>
    <w:family w:val="swiss"/>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Georgia">
    <w:panose1 w:val="02040502050405020303"/>
    <w:charset w:val="BA"/>
    <w:family w:val="roman"/>
    <w:pitch w:val="variable"/>
    <w:sig w:usb0="00000287" w:usb1="00000000" w:usb2="00000000" w:usb3="00000000" w:csb0="0000009F" w:csb1="00000000"/>
  </w:font>
  <w:font w:name="Batang">
    <w:altName w:val="바탕"/>
    <w:panose1 w:val="02030600000101010101"/>
    <w:charset w:val="81"/>
    <w:family w:val="roman"/>
    <w:pitch w:val="variable"/>
    <w:sig w:usb0="B00002AF" w:usb1="69D77CFB" w:usb2="00000030" w:usb3="00000000" w:csb0="0008009F" w:csb1="00000000"/>
  </w:font>
  <w:font w:name="Tahoma">
    <w:panose1 w:val="020B0604030504040204"/>
    <w:charset w:val="BA"/>
    <w:family w:val="swiss"/>
    <w:pitch w:val="variable"/>
    <w:sig w:usb0="E1002EFF" w:usb1="C000605B" w:usb2="00000029" w:usb3="00000000" w:csb0="000101FF" w:csb1="00000000"/>
  </w:font>
  <w:font w:name="Arial Black">
    <w:panose1 w:val="020B0A04020102020204"/>
    <w:charset w:val="BA"/>
    <w:family w:val="swiss"/>
    <w:pitch w:val="variable"/>
    <w:sig w:usb0="A00002AF" w:usb1="400078FB" w:usb2="00000000" w:usb3="00000000" w:csb0="0000009F" w:csb1="00000000"/>
  </w:font>
  <w:font w:name="Cambria">
    <w:panose1 w:val="02040503050406030204"/>
    <w:charset w:val="BA"/>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Narrow">
    <w:panose1 w:val="020B0606020202030204"/>
    <w:charset w:val="BA"/>
    <w:family w:val="swiss"/>
    <w:pitch w:val="variable"/>
    <w:sig w:usb0="00000287" w:usb1="00000800" w:usb2="00000000" w:usb3="00000000" w:csb0="0000009F" w:csb1="00000000"/>
  </w:font>
  <w:font w:name="ZapfDingbats">
    <w:panose1 w:val="00000000000000000000"/>
    <w:charset w:val="02"/>
    <w:family w:val="decorative"/>
    <w:notTrueType/>
    <w:pitch w:val="variable"/>
    <w:sig w:usb0="00000000" w:usb1="10000000" w:usb2="00000000" w:usb3="00000000" w:csb0="80000000" w:csb1="00000000"/>
  </w:font>
  <w:font w:name="Verdana">
    <w:panose1 w:val="020B0604030504040204"/>
    <w:charset w:val="BA"/>
    <w:family w:val="swiss"/>
    <w:pitch w:val="variable"/>
    <w:sig w:usb0="A00006FF" w:usb1="4000205B" w:usb2="00000010" w:usb3="00000000" w:csb0="0000019F" w:csb1="00000000"/>
  </w:font>
  <w:font w:name="Calibri Light">
    <w:panose1 w:val="020F0302020204030204"/>
    <w:charset w:val="BA"/>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formatting="0"/>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5F4D39"/>
    <w:rsid w:val="00005D14"/>
    <w:rsid w:val="0003286C"/>
    <w:rsid w:val="00137272"/>
    <w:rsid w:val="001825F4"/>
    <w:rsid w:val="00301D58"/>
    <w:rsid w:val="00371330"/>
    <w:rsid w:val="003D6595"/>
    <w:rsid w:val="00467404"/>
    <w:rsid w:val="004A10BC"/>
    <w:rsid w:val="004C39F8"/>
    <w:rsid w:val="005F4D39"/>
    <w:rsid w:val="00601564"/>
    <w:rsid w:val="00605B77"/>
    <w:rsid w:val="00711A04"/>
    <w:rsid w:val="00730D85"/>
    <w:rsid w:val="00772F03"/>
    <w:rsid w:val="009D20BD"/>
    <w:rsid w:val="009F26B2"/>
    <w:rsid w:val="00A07032"/>
    <w:rsid w:val="00A16D95"/>
    <w:rsid w:val="00A373F2"/>
    <w:rsid w:val="00A91BC1"/>
    <w:rsid w:val="00AB5B10"/>
    <w:rsid w:val="00B84488"/>
    <w:rsid w:val="00C0571E"/>
    <w:rsid w:val="00D16E4A"/>
    <w:rsid w:val="00DA0E9E"/>
    <w:rsid w:val="00DC4805"/>
    <w:rsid w:val="00DF0B12"/>
    <w:rsid w:val="00F01BC3"/>
    <w:rsid w:val="00F05454"/>
    <w:rsid w:val="00F73517"/>
  </w:rsids>
  <m:mathPr>
    <m:mathFont m:val="Cambria Math"/>
    <m:brkBin m:val="before"/>
    <m:brkBinSub m:val="--"/>
    <m:smallFrac m:val="0"/>
    <m:dispDef/>
    <m:lMargin m:val="0"/>
    <m:rMargin m:val="0"/>
    <m:defJc m:val="centerGroup"/>
    <m:wrapIndent m:val="1440"/>
    <m:intLim m:val="subSup"/>
    <m:naryLim m:val="undOvr"/>
  </m:mathPr>
  <w:themeFontLang w:val="lv-LV"/>
  <w:clrSchemeMapping w:bg1="light1" w:t1="dark1" w:bg2="light2" w:t2="dark2" w:accent1="accent1" w:accent2="accent2" w:accent3="accent3" w:accent4="accent4" w:accent5="accent5" w:accent6="accent6" w:hyperlink="hyperlink" w:followedHyperlink="followedHyperlink"/>
  <w:decimalSymbol w:val="."/>
  <w:listSeparator w:val=";"/>
  <w14:docId w14:val="19146DAC"/>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lv-LV" w:eastAsia="lv-LV"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05B77"/>
    <w:rPr>
      <w:color w:val="808080"/>
    </w:rPr>
  </w:style>
  <w:style w:type="paragraph" w:customStyle="1" w:styleId="A696D3FD27E548E88363F44F2EBD777B">
    <w:name w:val="A696D3FD27E548E88363F44F2EBD777B"/>
    <w:rsid w:val="005F4D39"/>
  </w:style>
  <w:style w:type="paragraph" w:customStyle="1" w:styleId="B05EDE4BA243472BBC70C6410669A593">
    <w:name w:val="B05EDE4BA243472BBC70C6410669A593"/>
    <w:rsid w:val="005F4D39"/>
  </w:style>
  <w:style w:type="paragraph" w:customStyle="1" w:styleId="3D5496EA4A2A4177A21255E8C40F9F98">
    <w:name w:val="3D5496EA4A2A4177A21255E8C40F9F98"/>
    <w:rsid w:val="005F4D39"/>
  </w:style>
  <w:style w:type="paragraph" w:customStyle="1" w:styleId="DDAC94C856B84E63BF8417F6EEC3BE76">
    <w:name w:val="DDAC94C856B84E63BF8417F6EEC3BE76"/>
    <w:rsid w:val="005F4D3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kuments" ma:contentTypeID="0x010100FA4AA018AF836F438FA92E237ED8B3DE" ma:contentTypeVersion="4" ma:contentTypeDescription="Izveidot jaunu dokumentu." ma:contentTypeScope="" ma:versionID="0486f593c2e694deac7c1114547aa828">
  <xsd:schema xmlns:xsd="http://www.w3.org/2001/XMLSchema" xmlns:xs="http://www.w3.org/2001/XMLSchema" xmlns:p="http://schemas.microsoft.com/office/2006/metadata/properties" xmlns:ns2="7d52249c-3f76-4585-a0b6-4cd6ee7c1e51" targetNamespace="http://schemas.microsoft.com/office/2006/metadata/properties" ma:root="true" ma:fieldsID="981bac8edb174fd507ddc929a7c97ff9" ns2:_="">
    <xsd:import namespace="7d52249c-3f76-4585-a0b6-4cd6ee7c1e5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d52249c-3f76-4585-a0b6-4cd6ee7c1e5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atura tips"/>
        <xsd:element ref="dc:title" minOccurs="0" maxOccurs="1" ma:index="4" ma:displayName="Virsrakst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70A4A8-C30C-4F91-B01B-B886E10FB5C2}">
  <ds:schemaRefs>
    <ds:schemaRef ds:uri="http://schemas.microsoft.com/sharepoint/v3/contenttype/forms"/>
  </ds:schemaRefs>
</ds:datastoreItem>
</file>

<file path=customXml/itemProps2.xml><?xml version="1.0" encoding="utf-8"?>
<ds:datastoreItem xmlns:ds="http://schemas.openxmlformats.org/officeDocument/2006/customXml" ds:itemID="{08315493-7027-449E-BE07-1BEAD746600C}">
  <ds:schemaRefs>
    <ds:schemaRef ds:uri="http://schemas.microsoft.com/office/2006/metadata/properties"/>
  </ds:schemaRefs>
</ds:datastoreItem>
</file>

<file path=customXml/itemProps3.xml><?xml version="1.0" encoding="utf-8"?>
<ds:datastoreItem xmlns:ds="http://schemas.openxmlformats.org/officeDocument/2006/customXml" ds:itemID="{B9CE29D9-5D5F-4A7B-BA4D-C75FA935FBE4}">
  <ds:schemaRefs>
    <ds:schemaRef ds:uri="http://schemas.openxmlformats.org/officeDocument/2006/bibliography"/>
  </ds:schemaRefs>
</ds:datastoreItem>
</file>

<file path=customXml/itemProps4.xml><?xml version="1.0" encoding="utf-8"?>
<ds:datastoreItem xmlns:ds="http://schemas.openxmlformats.org/officeDocument/2006/customXml" ds:itemID="{0B08F74F-0C33-4B1C-AA45-5E538BD0FA17}">
  <ds:schemaRefs>
    <ds:schemaRef ds:uri="http://schemas.openxmlformats.org/officeDocument/2006/bibliography"/>
  </ds:schemaRefs>
</ds:datastoreItem>
</file>

<file path=customXml/itemProps5.xml><?xml version="1.0" encoding="utf-8"?>
<ds:datastoreItem xmlns:ds="http://schemas.openxmlformats.org/officeDocument/2006/customXml" ds:itemID="{25D178A7-CFD3-4AE2-B3F3-58E39389AFA0}"/>
</file>

<file path=docProps/app.xml><?xml version="1.0" encoding="utf-8"?>
<Properties xmlns="http://schemas.openxmlformats.org/officeDocument/2006/extended-properties" xmlns:vt="http://schemas.openxmlformats.org/officeDocument/2006/docPropsVTypes">
  <Template>Normal</Template>
  <TotalTime>123</TotalTime>
  <Pages>58</Pages>
  <Words>95878</Words>
  <Characters>54652</Characters>
  <Application>Microsoft Office Word</Application>
  <DocSecurity>0</DocSecurity>
  <Lines>455</Lines>
  <Paragraphs>300</Paragraphs>
  <ScaleCrop>false</ScaleCrop>
  <HeadingPairs>
    <vt:vector size="2" baseType="variant">
      <vt:variant>
        <vt:lpstr>Title</vt:lpstr>
      </vt:variant>
      <vt:variant>
        <vt:i4>1</vt:i4>
      </vt:variant>
    </vt:vector>
  </HeadingPairs>
  <TitlesOfParts>
    <vt:vector size="1" baseType="lpstr">
      <vt:lpstr>E-veselības XML datu shēmu bibliotēka (3. kārta) - Elektroniskā dokumenta struktūras specifikācija</vt:lpstr>
    </vt:vector>
  </TitlesOfParts>
  <Company>DZC</Company>
  <LinksUpToDate>false</LinksUpToDate>
  <CharactersWithSpaces>150230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E-veselības XML datu shēmu bibliotēka (3. kārta) - Elektroniskā dokumenta struktūras specifikācija</dc:title>
  <dc:subject>Vienkāršotais Izraksts-epikrīze</dc:subject>
  <dc:creator>Andrejs Dubrovskis</dc:creator>
  <cp:keywords>NVD.EVK.CDA.3.09</cp:keywords>
  <cp:lastModifiedBy>Aleksandra Kozlova</cp:lastModifiedBy>
  <cp:revision>3</cp:revision>
  <cp:lastPrinted>2013-01-22T14:43:00Z</cp:lastPrinted>
  <dcterms:created xsi:type="dcterms:W3CDTF">2012-10-30T09:13:00Z</dcterms:created>
  <dcterms:modified xsi:type="dcterms:W3CDTF">2023-12-13T07:00:00Z</dcterms:modified>
  <cp:category>1.1</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de">
    <vt:lpwstr>NVD.EVK.CDA.3.09.4</vt:lpwstr>
  </property>
  <property fmtid="{D5CDD505-2E9C-101B-9397-08002B2CF9AE}" pid="3" name="Version">
    <vt:lpwstr>1.0</vt:lpwstr>
  </property>
  <property fmtid="{D5CDD505-2E9C-101B-9397-08002B2CF9AE}" pid="4" name="ContentTypeId">
    <vt:lpwstr>0x010100FA4AA018AF836F438FA92E237ED8B3DE</vt:lpwstr>
  </property>
</Properties>
</file>