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78" r:id="rId3"/>
    <p:sldId id="264" r:id="rId4"/>
    <p:sldId id="276" r:id="rId5"/>
    <p:sldId id="277" r:id="rId6"/>
    <p:sldId id="280" r:id="rId7"/>
    <p:sldId id="271" r:id="rId8"/>
    <p:sldId id="272" r:id="rId9"/>
    <p:sldId id="274" r:id="rId10"/>
    <p:sldId id="259" r:id="rId11"/>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C72F65"/>
    <a:srgbClr val="F5F3F7"/>
    <a:srgbClr val="FFFBF7"/>
    <a:srgbClr val="A32753"/>
    <a:srgbClr val="76C0D4"/>
    <a:srgbClr val="FCF6F6"/>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1315F4-8803-4BDD-98FD-DBD4D2C36815}" v="51" dt="2024-08-29T09:58:25.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51" autoAdjust="0"/>
    <p:restoredTop sz="72549" autoAdjust="0"/>
  </p:normalViewPr>
  <p:slideViewPr>
    <p:cSldViewPr snapToGrid="0" snapToObjects="1">
      <p:cViewPr varScale="1">
        <p:scale>
          <a:sx n="43" d="100"/>
          <a:sy n="43" d="100"/>
        </p:scale>
        <p:origin x="152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Krauze" userId="6ecf6866-f700-47a3-a2c9-b106f3cd9a0d" providerId="ADAL" clId="{0696A2CE-60AF-4B23-B6DC-9D7D799BCEC3}"/>
    <pc:docChg chg="modSld">
      <pc:chgData name="Linda Krauze" userId="6ecf6866-f700-47a3-a2c9-b106f3cd9a0d" providerId="ADAL" clId="{0696A2CE-60AF-4B23-B6DC-9D7D799BCEC3}" dt="2024-08-29T12:06:11.697" v="6" actId="20577"/>
      <pc:docMkLst>
        <pc:docMk/>
      </pc:docMkLst>
      <pc:sldChg chg="modNotesTx">
        <pc:chgData name="Linda Krauze" userId="6ecf6866-f700-47a3-a2c9-b106f3cd9a0d" providerId="ADAL" clId="{0696A2CE-60AF-4B23-B6DC-9D7D799BCEC3}" dt="2024-08-29T12:06:11.697" v="6" actId="20577"/>
        <pc:sldMkLst>
          <pc:docMk/>
          <pc:sldMk cId="0" sldId="259"/>
        </pc:sldMkLst>
      </pc:sldChg>
      <pc:sldChg chg="modNotesTx">
        <pc:chgData name="Linda Krauze" userId="6ecf6866-f700-47a3-a2c9-b106f3cd9a0d" providerId="ADAL" clId="{0696A2CE-60AF-4B23-B6DC-9D7D799BCEC3}" dt="2024-08-29T12:06:01.485" v="3" actId="20577"/>
        <pc:sldMkLst>
          <pc:docMk/>
          <pc:sldMk cId="0" sldId="271"/>
        </pc:sldMkLst>
      </pc:sldChg>
      <pc:sldChg chg="modNotesTx">
        <pc:chgData name="Linda Krauze" userId="6ecf6866-f700-47a3-a2c9-b106f3cd9a0d" providerId="ADAL" clId="{0696A2CE-60AF-4B23-B6DC-9D7D799BCEC3}" dt="2024-08-29T12:06:04.046" v="4" actId="20577"/>
        <pc:sldMkLst>
          <pc:docMk/>
          <pc:sldMk cId="0" sldId="272"/>
        </pc:sldMkLst>
      </pc:sldChg>
      <pc:sldChg chg="modNotesTx">
        <pc:chgData name="Linda Krauze" userId="6ecf6866-f700-47a3-a2c9-b106f3cd9a0d" providerId="ADAL" clId="{0696A2CE-60AF-4B23-B6DC-9D7D799BCEC3}" dt="2024-08-29T12:06:09.466" v="5" actId="20577"/>
        <pc:sldMkLst>
          <pc:docMk/>
          <pc:sldMk cId="0" sldId="274"/>
        </pc:sldMkLst>
      </pc:sldChg>
      <pc:sldChg chg="modNotesTx">
        <pc:chgData name="Linda Krauze" userId="6ecf6866-f700-47a3-a2c9-b106f3cd9a0d" providerId="ADAL" clId="{0696A2CE-60AF-4B23-B6DC-9D7D799BCEC3}" dt="2024-08-29T12:05:44.043" v="0" actId="20577"/>
        <pc:sldMkLst>
          <pc:docMk/>
          <pc:sldMk cId="0" sldId="276"/>
        </pc:sldMkLst>
      </pc:sldChg>
      <pc:sldChg chg="modNotesTx">
        <pc:chgData name="Linda Krauze" userId="6ecf6866-f700-47a3-a2c9-b106f3cd9a0d" providerId="ADAL" clId="{0696A2CE-60AF-4B23-B6DC-9D7D799BCEC3}" dt="2024-08-29T12:05:55.218" v="1" actId="20577"/>
        <pc:sldMkLst>
          <pc:docMk/>
          <pc:sldMk cId="0" sldId="277"/>
        </pc:sldMkLst>
      </pc:sldChg>
      <pc:sldChg chg="modNotesTx">
        <pc:chgData name="Linda Krauze" userId="6ecf6866-f700-47a3-a2c9-b106f3cd9a0d" providerId="ADAL" clId="{0696A2CE-60AF-4B23-B6DC-9D7D799BCEC3}" dt="2024-08-29T12:05:58.814" v="2" actId="20577"/>
        <pc:sldMkLst>
          <pc:docMk/>
          <pc:sldMk cId="2095065853" sldId="280"/>
        </pc:sldMkLst>
      </pc:sldChg>
    </pc:docChg>
  </pc:docChgLst>
  <pc:docChgLst>
    <pc:chgData name="Linda Krauze" userId="6ecf6866-f700-47a3-a2c9-b106f3cd9a0d" providerId="ADAL" clId="{2B1315F4-8803-4BDD-98FD-DBD4D2C36815}"/>
    <pc:docChg chg="undo custSel addSld delSld modSld sldOrd">
      <pc:chgData name="Linda Krauze" userId="6ecf6866-f700-47a3-a2c9-b106f3cd9a0d" providerId="ADAL" clId="{2B1315F4-8803-4BDD-98FD-DBD4D2C36815}" dt="2024-08-29T12:05:22.493" v="5057" actId="20577"/>
      <pc:docMkLst>
        <pc:docMk/>
      </pc:docMkLst>
      <pc:sldChg chg="modSp mod modNotesTx">
        <pc:chgData name="Linda Krauze" userId="6ecf6866-f700-47a3-a2c9-b106f3cd9a0d" providerId="ADAL" clId="{2B1315F4-8803-4BDD-98FD-DBD4D2C36815}" dt="2024-08-29T08:43:23.600" v="3299" actId="20577"/>
        <pc:sldMkLst>
          <pc:docMk/>
          <pc:sldMk cId="0" sldId="259"/>
        </pc:sldMkLst>
        <pc:spChg chg="mod">
          <ac:chgData name="Linda Krauze" userId="6ecf6866-f700-47a3-a2c9-b106f3cd9a0d" providerId="ADAL" clId="{2B1315F4-8803-4BDD-98FD-DBD4D2C36815}" dt="2024-08-29T08:43:23.600" v="3299" actId="20577"/>
          <ac:spMkLst>
            <pc:docMk/>
            <pc:sldMk cId="0" sldId="259"/>
            <ac:spMk id="26627" creationId="{7498052C-FFC7-F603-F565-FDC09257C7FC}"/>
          </ac:spMkLst>
        </pc:spChg>
      </pc:sldChg>
      <pc:sldChg chg="modSp mod modNotesTx">
        <pc:chgData name="Linda Krauze" userId="6ecf6866-f700-47a3-a2c9-b106f3cd9a0d" providerId="ADAL" clId="{2B1315F4-8803-4BDD-98FD-DBD4D2C36815}" dt="2024-08-29T12:05:22.493" v="5057" actId="20577"/>
        <pc:sldMkLst>
          <pc:docMk/>
          <pc:sldMk cId="0" sldId="264"/>
        </pc:sldMkLst>
        <pc:spChg chg="mod">
          <ac:chgData name="Linda Krauze" userId="6ecf6866-f700-47a3-a2c9-b106f3cd9a0d" providerId="ADAL" clId="{2B1315F4-8803-4BDD-98FD-DBD4D2C36815}" dt="2024-08-29T08:57:04.994" v="3945" actId="20577"/>
          <ac:spMkLst>
            <pc:docMk/>
            <pc:sldMk cId="0" sldId="264"/>
            <ac:spMk id="18435" creationId="{72AA0C14-4047-0904-9BD5-288E14CC25B0}"/>
          </ac:spMkLst>
        </pc:spChg>
        <pc:spChg chg="mod">
          <ac:chgData name="Linda Krauze" userId="6ecf6866-f700-47a3-a2c9-b106f3cd9a0d" providerId="ADAL" clId="{2B1315F4-8803-4BDD-98FD-DBD4D2C36815}" dt="2024-08-29T06:26:56.181" v="32" actId="20577"/>
          <ac:spMkLst>
            <pc:docMk/>
            <pc:sldMk cId="0" sldId="264"/>
            <ac:spMk id="19458" creationId="{3BBF3ECF-34E6-60AA-5C18-551B72D44CEA}"/>
          </ac:spMkLst>
        </pc:spChg>
      </pc:sldChg>
      <pc:sldChg chg="modSp mod modNotesTx">
        <pc:chgData name="Linda Krauze" userId="6ecf6866-f700-47a3-a2c9-b106f3cd9a0d" providerId="ADAL" clId="{2B1315F4-8803-4BDD-98FD-DBD4D2C36815}" dt="2024-08-29T08:28:59.004" v="2206" actId="20577"/>
        <pc:sldMkLst>
          <pc:docMk/>
          <pc:sldMk cId="0" sldId="271"/>
        </pc:sldMkLst>
        <pc:spChg chg="mod">
          <ac:chgData name="Linda Krauze" userId="6ecf6866-f700-47a3-a2c9-b106f3cd9a0d" providerId="ADAL" clId="{2B1315F4-8803-4BDD-98FD-DBD4D2C36815}" dt="2024-08-29T08:28:59.004" v="2206" actId="20577"/>
          <ac:spMkLst>
            <pc:docMk/>
            <pc:sldMk cId="0" sldId="271"/>
            <ac:spMk id="22530" creationId="{3BE6A73C-564D-88AE-6F92-43D453EF82A8}"/>
          </ac:spMkLst>
        </pc:spChg>
      </pc:sldChg>
      <pc:sldChg chg="modNotesTx">
        <pc:chgData name="Linda Krauze" userId="6ecf6866-f700-47a3-a2c9-b106f3cd9a0d" providerId="ADAL" clId="{2B1315F4-8803-4BDD-98FD-DBD4D2C36815}" dt="2024-08-29T06:33:04.085" v="339" actId="20577"/>
        <pc:sldMkLst>
          <pc:docMk/>
          <pc:sldMk cId="0" sldId="272"/>
        </pc:sldMkLst>
      </pc:sldChg>
      <pc:sldChg chg="del">
        <pc:chgData name="Linda Krauze" userId="6ecf6866-f700-47a3-a2c9-b106f3cd9a0d" providerId="ADAL" clId="{2B1315F4-8803-4BDD-98FD-DBD4D2C36815}" dt="2024-08-29T08:29:29.571" v="2207" actId="47"/>
        <pc:sldMkLst>
          <pc:docMk/>
          <pc:sldMk cId="0" sldId="273"/>
        </pc:sldMkLst>
      </pc:sldChg>
      <pc:sldChg chg="addSp delSp modSp mod modNotesTx">
        <pc:chgData name="Linda Krauze" userId="6ecf6866-f700-47a3-a2c9-b106f3cd9a0d" providerId="ADAL" clId="{2B1315F4-8803-4BDD-98FD-DBD4D2C36815}" dt="2024-08-29T08:42:30.843" v="3164" actId="20577"/>
        <pc:sldMkLst>
          <pc:docMk/>
          <pc:sldMk cId="0" sldId="274"/>
        </pc:sldMkLst>
        <pc:spChg chg="add del mod">
          <ac:chgData name="Linda Krauze" userId="6ecf6866-f700-47a3-a2c9-b106f3cd9a0d" providerId="ADAL" clId="{2B1315F4-8803-4BDD-98FD-DBD4D2C36815}" dt="2024-08-29T08:34:02.871" v="2583" actId="478"/>
          <ac:spMkLst>
            <pc:docMk/>
            <pc:sldMk cId="0" sldId="274"/>
            <ac:spMk id="4" creationId="{17B3EDF9-EE2A-0602-2169-745768662A38}"/>
          </ac:spMkLst>
        </pc:spChg>
        <pc:spChg chg="add del mod">
          <ac:chgData name="Linda Krauze" userId="6ecf6866-f700-47a3-a2c9-b106f3cd9a0d" providerId="ADAL" clId="{2B1315F4-8803-4BDD-98FD-DBD4D2C36815}" dt="2024-08-29T08:34:01.890" v="2582" actId="478"/>
          <ac:spMkLst>
            <pc:docMk/>
            <pc:sldMk cId="0" sldId="274"/>
            <ac:spMk id="5" creationId="{C1A5450C-A6E0-15A2-9EE2-FA69696FDBB7}"/>
          </ac:spMkLst>
        </pc:spChg>
        <pc:spChg chg="add del mod">
          <ac:chgData name="Linda Krauze" userId="6ecf6866-f700-47a3-a2c9-b106f3cd9a0d" providerId="ADAL" clId="{2B1315F4-8803-4BDD-98FD-DBD4D2C36815}" dt="2024-08-29T08:34:18.880" v="2585" actId="478"/>
          <ac:spMkLst>
            <pc:docMk/>
            <pc:sldMk cId="0" sldId="274"/>
            <ac:spMk id="6" creationId="{96A9C649-0162-771B-0E8E-0CACFCC01B7F}"/>
          </ac:spMkLst>
        </pc:spChg>
        <pc:spChg chg="add del mod">
          <ac:chgData name="Linda Krauze" userId="6ecf6866-f700-47a3-a2c9-b106f3cd9a0d" providerId="ADAL" clId="{2B1315F4-8803-4BDD-98FD-DBD4D2C36815}" dt="2024-08-29T08:34:21.132" v="2586" actId="22"/>
          <ac:spMkLst>
            <pc:docMk/>
            <pc:sldMk cId="0" sldId="274"/>
            <ac:spMk id="7" creationId="{7C71B370-DB32-810C-585B-C687453D275D}"/>
          </ac:spMkLst>
        </pc:spChg>
        <pc:spChg chg="add mod">
          <ac:chgData name="Linda Krauze" userId="6ecf6866-f700-47a3-a2c9-b106f3cd9a0d" providerId="ADAL" clId="{2B1315F4-8803-4BDD-98FD-DBD4D2C36815}" dt="2024-08-29T08:35:30.093" v="2650" actId="1076"/>
          <ac:spMkLst>
            <pc:docMk/>
            <pc:sldMk cId="0" sldId="274"/>
            <ac:spMk id="10" creationId="{F68CFC32-462F-69C3-E35C-0C4EF22FC8E5}"/>
          </ac:spMkLst>
        </pc:spChg>
        <pc:spChg chg="mod">
          <ac:chgData name="Linda Krauze" userId="6ecf6866-f700-47a3-a2c9-b106f3cd9a0d" providerId="ADAL" clId="{2B1315F4-8803-4BDD-98FD-DBD4D2C36815}" dt="2024-08-29T08:35:26.781" v="2649" actId="14100"/>
          <ac:spMkLst>
            <pc:docMk/>
            <pc:sldMk cId="0" sldId="274"/>
            <ac:spMk id="25602" creationId="{D86996F2-68D5-7565-B39C-B5506545BC02}"/>
          </ac:spMkLst>
        </pc:spChg>
        <pc:spChg chg="del mod">
          <ac:chgData name="Linda Krauze" userId="6ecf6866-f700-47a3-a2c9-b106f3cd9a0d" providerId="ADAL" clId="{2B1315F4-8803-4BDD-98FD-DBD4D2C36815}" dt="2024-08-29T08:32:19.344" v="2565" actId="22"/>
          <ac:spMkLst>
            <pc:docMk/>
            <pc:sldMk cId="0" sldId="274"/>
            <ac:spMk id="25603" creationId="{E325546F-5707-ABBA-987A-4D6B9CC0AAF4}"/>
          </ac:spMkLst>
        </pc:spChg>
        <pc:spChg chg="del">
          <ac:chgData name="Linda Krauze" userId="6ecf6866-f700-47a3-a2c9-b106f3cd9a0d" providerId="ADAL" clId="{2B1315F4-8803-4BDD-98FD-DBD4D2C36815}" dt="2024-08-29T08:32:23.908" v="2566" actId="478"/>
          <ac:spMkLst>
            <pc:docMk/>
            <pc:sldMk cId="0" sldId="274"/>
            <ac:spMk id="25604" creationId="{1D7A1F71-4694-BE95-D510-7285719AD80B}"/>
          </ac:spMkLst>
        </pc:spChg>
        <pc:spChg chg="del">
          <ac:chgData name="Linda Krauze" userId="6ecf6866-f700-47a3-a2c9-b106f3cd9a0d" providerId="ADAL" clId="{2B1315F4-8803-4BDD-98FD-DBD4D2C36815}" dt="2024-08-29T08:32:25.141" v="2567" actId="478"/>
          <ac:spMkLst>
            <pc:docMk/>
            <pc:sldMk cId="0" sldId="274"/>
            <ac:spMk id="25605" creationId="{02B61E81-1333-8295-5E4A-5672A4A83AD1}"/>
          </ac:spMkLst>
        </pc:spChg>
        <pc:picChg chg="add del mod ord">
          <ac:chgData name="Linda Krauze" userId="6ecf6866-f700-47a3-a2c9-b106f3cd9a0d" providerId="ADAL" clId="{2B1315F4-8803-4BDD-98FD-DBD4D2C36815}" dt="2024-08-29T08:33:59.954" v="2581" actId="478"/>
          <ac:picMkLst>
            <pc:docMk/>
            <pc:sldMk cId="0" sldId="274"/>
            <ac:picMk id="3" creationId="{87174B88-E4DF-7A26-B682-B339A5963FD0}"/>
          </ac:picMkLst>
        </pc:picChg>
        <pc:picChg chg="add mod ord">
          <ac:chgData name="Linda Krauze" userId="6ecf6866-f700-47a3-a2c9-b106f3cd9a0d" providerId="ADAL" clId="{2B1315F4-8803-4BDD-98FD-DBD4D2C36815}" dt="2024-08-29T08:34:36.617" v="2591" actId="1076"/>
          <ac:picMkLst>
            <pc:docMk/>
            <pc:sldMk cId="0" sldId="274"/>
            <ac:picMk id="9" creationId="{10FCF69A-7EAE-DDD9-7CF6-94F7D37EA432}"/>
          </ac:picMkLst>
        </pc:picChg>
      </pc:sldChg>
      <pc:sldChg chg="delSp modSp mod modNotesTx">
        <pc:chgData name="Linda Krauze" userId="6ecf6866-f700-47a3-a2c9-b106f3cd9a0d" providerId="ADAL" clId="{2B1315F4-8803-4BDD-98FD-DBD4D2C36815}" dt="2024-08-29T09:35:05.537" v="4070" actId="20577"/>
        <pc:sldMkLst>
          <pc:docMk/>
          <pc:sldMk cId="0" sldId="276"/>
        </pc:sldMkLst>
        <pc:spChg chg="mod">
          <ac:chgData name="Linda Krauze" userId="6ecf6866-f700-47a3-a2c9-b106f3cd9a0d" providerId="ADAL" clId="{2B1315F4-8803-4BDD-98FD-DBD4D2C36815}" dt="2024-08-29T07:34:29.333" v="343" actId="21"/>
          <ac:spMkLst>
            <pc:docMk/>
            <pc:sldMk cId="0" sldId="276"/>
            <ac:spMk id="3" creationId="{C69B0A78-4CAA-AEE9-408F-B7B25908E1AD}"/>
          </ac:spMkLst>
        </pc:spChg>
        <pc:spChg chg="del">
          <ac:chgData name="Linda Krauze" userId="6ecf6866-f700-47a3-a2c9-b106f3cd9a0d" providerId="ADAL" clId="{2B1315F4-8803-4BDD-98FD-DBD4D2C36815}" dt="2024-08-29T07:38:32.059" v="590" actId="478"/>
          <ac:spMkLst>
            <pc:docMk/>
            <pc:sldMk cId="0" sldId="276"/>
            <ac:spMk id="21508" creationId="{3E51E896-4F03-C40E-FF94-E478387817DA}"/>
          </ac:spMkLst>
        </pc:spChg>
        <pc:spChg chg="del">
          <ac:chgData name="Linda Krauze" userId="6ecf6866-f700-47a3-a2c9-b106f3cd9a0d" providerId="ADAL" clId="{2B1315F4-8803-4BDD-98FD-DBD4D2C36815}" dt="2024-08-29T07:38:31.077" v="589" actId="478"/>
          <ac:spMkLst>
            <pc:docMk/>
            <pc:sldMk cId="0" sldId="276"/>
            <ac:spMk id="21509" creationId="{65D461F5-74EE-80DF-AE75-35BC661272DC}"/>
          </ac:spMkLst>
        </pc:spChg>
      </pc:sldChg>
      <pc:sldChg chg="modSp mod ord modNotesTx">
        <pc:chgData name="Linda Krauze" userId="6ecf6866-f700-47a3-a2c9-b106f3cd9a0d" providerId="ADAL" clId="{2B1315F4-8803-4BDD-98FD-DBD4D2C36815}" dt="2024-08-29T09:57:25.371" v="4979" actId="20577"/>
        <pc:sldMkLst>
          <pc:docMk/>
          <pc:sldMk cId="0" sldId="277"/>
        </pc:sldMkLst>
        <pc:spChg chg="mod">
          <ac:chgData name="Linda Krauze" userId="6ecf6866-f700-47a3-a2c9-b106f3cd9a0d" providerId="ADAL" clId="{2B1315F4-8803-4BDD-98FD-DBD4D2C36815}" dt="2024-08-29T08:21:08.598" v="880" actId="21"/>
          <ac:spMkLst>
            <pc:docMk/>
            <pc:sldMk cId="0" sldId="277"/>
            <ac:spMk id="17410" creationId="{78BBFDDF-FE3A-08F3-80C7-EBA889073ED1}"/>
          </ac:spMkLst>
        </pc:spChg>
      </pc:sldChg>
      <pc:sldChg chg="addSp delSp modSp mod modNotesTx">
        <pc:chgData name="Linda Krauze" userId="6ecf6866-f700-47a3-a2c9-b106f3cd9a0d" providerId="ADAL" clId="{2B1315F4-8803-4BDD-98FD-DBD4D2C36815}" dt="2024-08-29T12:02:40.518" v="5056" actId="20577"/>
        <pc:sldMkLst>
          <pc:docMk/>
          <pc:sldMk cId="0" sldId="278"/>
        </pc:sldMkLst>
        <pc:spChg chg="mod">
          <ac:chgData name="Linda Krauze" userId="6ecf6866-f700-47a3-a2c9-b106f3cd9a0d" providerId="ADAL" clId="{2B1315F4-8803-4BDD-98FD-DBD4D2C36815}" dt="2024-08-29T07:51:39.401" v="662" actId="14100"/>
          <ac:spMkLst>
            <pc:docMk/>
            <pc:sldMk cId="0" sldId="278"/>
            <ac:spMk id="15362" creationId="{B5E27FE2-C8BA-891D-CFB5-F58E859C4509}"/>
          </ac:spMkLst>
        </pc:spChg>
        <pc:graphicFrameChg chg="add mod">
          <ac:chgData name="Linda Krauze" userId="6ecf6866-f700-47a3-a2c9-b106f3cd9a0d" providerId="ADAL" clId="{2B1315F4-8803-4BDD-98FD-DBD4D2C36815}" dt="2024-08-29T07:50:46.686" v="651"/>
          <ac:graphicFrameMkLst>
            <pc:docMk/>
            <pc:sldMk cId="0" sldId="278"/>
            <ac:graphicFrameMk id="2" creationId="{8664B87D-9B0F-6924-9E89-09EF8DE06F73}"/>
          </ac:graphicFrameMkLst>
        </pc:graphicFrameChg>
        <pc:graphicFrameChg chg="add del mod modGraphic">
          <ac:chgData name="Linda Krauze" userId="6ecf6866-f700-47a3-a2c9-b106f3cd9a0d" providerId="ADAL" clId="{2B1315F4-8803-4BDD-98FD-DBD4D2C36815}" dt="2024-08-29T07:51:11.457" v="655" actId="478"/>
          <ac:graphicFrameMkLst>
            <pc:docMk/>
            <pc:sldMk cId="0" sldId="278"/>
            <ac:graphicFrameMk id="3" creationId="{AF1F132F-179C-B38D-52E6-150DEDD64E8B}"/>
          </ac:graphicFrameMkLst>
        </pc:graphicFrameChg>
        <pc:graphicFrameChg chg="add mod modGraphic">
          <ac:chgData name="Linda Krauze" userId="6ecf6866-f700-47a3-a2c9-b106f3cd9a0d" providerId="ADAL" clId="{2B1315F4-8803-4BDD-98FD-DBD4D2C36815}" dt="2024-08-29T07:51:33.020" v="661" actId="14100"/>
          <ac:graphicFrameMkLst>
            <pc:docMk/>
            <pc:sldMk cId="0" sldId="278"/>
            <ac:graphicFrameMk id="4" creationId="{678C5600-6A2C-754B-5CAF-875DCBA668F9}"/>
          </ac:graphicFrameMkLst>
        </pc:graphicFrameChg>
        <pc:picChg chg="del">
          <ac:chgData name="Linda Krauze" userId="6ecf6866-f700-47a3-a2c9-b106f3cd9a0d" providerId="ADAL" clId="{2B1315F4-8803-4BDD-98FD-DBD4D2C36815}" dt="2024-08-29T07:50:27.509" v="650" actId="478"/>
          <ac:picMkLst>
            <pc:docMk/>
            <pc:sldMk cId="0" sldId="278"/>
            <ac:picMk id="15364" creationId="{E7D4D4D7-9D08-CEBE-B219-61B4135C4EF8}"/>
          </ac:picMkLst>
        </pc:picChg>
      </pc:sldChg>
      <pc:sldChg chg="modSp new del mod modNotesTx">
        <pc:chgData name="Linda Krauze" userId="6ecf6866-f700-47a3-a2c9-b106f3cd9a0d" providerId="ADAL" clId="{2B1315F4-8803-4BDD-98FD-DBD4D2C36815}" dt="2024-08-29T08:21:41.767" v="886" actId="47"/>
        <pc:sldMkLst>
          <pc:docMk/>
          <pc:sldMk cId="3719213081" sldId="279"/>
        </pc:sldMkLst>
        <pc:spChg chg="mod">
          <ac:chgData name="Linda Krauze" userId="6ecf6866-f700-47a3-a2c9-b106f3cd9a0d" providerId="ADAL" clId="{2B1315F4-8803-4BDD-98FD-DBD4D2C36815}" dt="2024-08-29T08:21:07.719" v="879"/>
          <ac:spMkLst>
            <pc:docMk/>
            <pc:sldMk cId="3719213081" sldId="279"/>
            <ac:spMk id="2" creationId="{615BAD9D-9164-7B04-A0D5-E042BB16B0EB}"/>
          </ac:spMkLst>
        </pc:spChg>
        <pc:spChg chg="mod">
          <ac:chgData name="Linda Krauze" userId="6ecf6866-f700-47a3-a2c9-b106f3cd9a0d" providerId="ADAL" clId="{2B1315F4-8803-4BDD-98FD-DBD4D2C36815}" dt="2024-08-29T08:21:07.160" v="878" actId="20577"/>
          <ac:spMkLst>
            <pc:docMk/>
            <pc:sldMk cId="3719213081" sldId="279"/>
            <ac:spMk id="3" creationId="{7FF334D3-5638-6FDC-371A-594596A8E50B}"/>
          </ac:spMkLst>
        </pc:spChg>
      </pc:sldChg>
      <pc:sldChg chg="modSp new del">
        <pc:chgData name="Linda Krauze" userId="6ecf6866-f700-47a3-a2c9-b106f3cd9a0d" providerId="ADAL" clId="{2B1315F4-8803-4BDD-98FD-DBD4D2C36815}" dt="2024-08-29T08:45:22.098" v="3336" actId="47"/>
        <pc:sldMkLst>
          <pc:docMk/>
          <pc:sldMk cId="4108054185" sldId="279"/>
        </pc:sldMkLst>
        <pc:spChg chg="mod">
          <ac:chgData name="Linda Krauze" userId="6ecf6866-f700-47a3-a2c9-b106f3cd9a0d" providerId="ADAL" clId="{2B1315F4-8803-4BDD-98FD-DBD4D2C36815}" dt="2024-08-29T08:43:56.703" v="3301" actId="14100"/>
          <ac:spMkLst>
            <pc:docMk/>
            <pc:sldMk cId="4108054185" sldId="279"/>
            <ac:spMk id="3" creationId="{82E9A45D-AB06-AB7E-18A9-EEBE16590A9F}"/>
          </ac:spMkLst>
        </pc:spChg>
      </pc:sldChg>
      <pc:sldChg chg="delSp modSp new mod modNotesTx">
        <pc:chgData name="Linda Krauze" userId="6ecf6866-f700-47a3-a2c9-b106f3cd9a0d" providerId="ADAL" clId="{2B1315F4-8803-4BDD-98FD-DBD4D2C36815}" dt="2024-08-29T09:58:39.710" v="5055" actId="20577"/>
        <pc:sldMkLst>
          <pc:docMk/>
          <pc:sldMk cId="2095065853" sldId="280"/>
        </pc:sldMkLst>
        <pc:spChg chg="mod">
          <ac:chgData name="Linda Krauze" userId="6ecf6866-f700-47a3-a2c9-b106f3cd9a0d" providerId="ADAL" clId="{2B1315F4-8803-4BDD-98FD-DBD4D2C36815}" dt="2024-08-29T09:58:39.710" v="5055" actId="20577"/>
          <ac:spMkLst>
            <pc:docMk/>
            <pc:sldMk cId="2095065853" sldId="280"/>
            <ac:spMk id="2" creationId="{4817C4B8-B27D-168F-786E-8A60C13A044C}"/>
          </ac:spMkLst>
        </pc:spChg>
        <pc:spChg chg="mod">
          <ac:chgData name="Linda Krauze" userId="6ecf6866-f700-47a3-a2c9-b106f3cd9a0d" providerId="ADAL" clId="{2B1315F4-8803-4BDD-98FD-DBD4D2C36815}" dt="2024-08-29T09:58:20.098" v="5004" actId="20577"/>
          <ac:spMkLst>
            <pc:docMk/>
            <pc:sldMk cId="2095065853" sldId="280"/>
            <ac:spMk id="3" creationId="{BE2B32CC-0C96-28D7-C8A2-1075D3A84E0D}"/>
          </ac:spMkLst>
        </pc:spChg>
        <pc:spChg chg="del">
          <ac:chgData name="Linda Krauze" userId="6ecf6866-f700-47a3-a2c9-b106f3cd9a0d" providerId="ADAL" clId="{2B1315F4-8803-4BDD-98FD-DBD4D2C36815}" dt="2024-08-29T08:44:13.536" v="3306" actId="478"/>
          <ac:spMkLst>
            <pc:docMk/>
            <pc:sldMk cId="2095065853" sldId="280"/>
            <ac:spMk id="4" creationId="{17CB9455-D081-50FC-0B6C-61B1080908C8}"/>
          </ac:spMkLst>
        </pc:spChg>
        <pc:spChg chg="del">
          <ac:chgData name="Linda Krauze" userId="6ecf6866-f700-47a3-a2c9-b106f3cd9a0d" providerId="ADAL" clId="{2B1315F4-8803-4BDD-98FD-DBD4D2C36815}" dt="2024-08-29T08:44:11.787" v="3305" actId="478"/>
          <ac:spMkLst>
            <pc:docMk/>
            <pc:sldMk cId="2095065853" sldId="280"/>
            <ac:spMk id="5" creationId="{F4A56463-FC72-492B-DFF1-1EE42E4CDF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25FFBD-4F13-7CE1-FBD3-D66F47826DF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lv-LV"/>
          </a:p>
        </p:txBody>
      </p:sp>
      <p:sp>
        <p:nvSpPr>
          <p:cNvPr id="3" name="Date Placeholder 2">
            <a:extLst>
              <a:ext uri="{FF2B5EF4-FFF2-40B4-BE49-F238E27FC236}">
                <a16:creationId xmlns:a16="http://schemas.microsoft.com/office/drawing/2014/main" id="{DA257EA7-BAA8-1E93-F414-9545BA48F2A7}"/>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DD8FC222-18AE-4966-AABB-3C9E8A7ECB10}" type="datetimeFigureOut">
              <a:rPr lang="lv-LV"/>
              <a:pPr>
                <a:defRPr/>
              </a:pPr>
              <a:t>29.08.2024</a:t>
            </a:fld>
            <a:endParaRPr lang="lv-LV"/>
          </a:p>
        </p:txBody>
      </p:sp>
      <p:sp>
        <p:nvSpPr>
          <p:cNvPr id="4" name="Footer Placeholder 3">
            <a:extLst>
              <a:ext uri="{FF2B5EF4-FFF2-40B4-BE49-F238E27FC236}">
                <a16:creationId xmlns:a16="http://schemas.microsoft.com/office/drawing/2014/main" id="{35E45EEA-A95F-C5E6-ECC0-1C152C78A36B}"/>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lv-LV"/>
          </a:p>
        </p:txBody>
      </p:sp>
      <p:sp>
        <p:nvSpPr>
          <p:cNvPr id="5" name="Slide Number Placeholder 4">
            <a:extLst>
              <a:ext uri="{FF2B5EF4-FFF2-40B4-BE49-F238E27FC236}">
                <a16:creationId xmlns:a16="http://schemas.microsoft.com/office/drawing/2014/main" id="{16C360A7-021B-A261-4115-942BB05DB9A1}"/>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E149EF8-5EF0-47F4-AEA5-87D042510136}" type="slidenum">
              <a:rPr lang="lv-LV" altLang="lv-LV"/>
              <a:pPr>
                <a:defRPr/>
              </a:pPr>
              <a:t>‹#›</a:t>
            </a:fld>
            <a:endParaRPr lang="lv-LV" altLang="lv-LV"/>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1B19EA-41DB-8795-0121-6C7DD91D48A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903BA100-4056-8C3B-7D96-1480C48B35BF}"/>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25694AA8-CE82-4EF4-B5FF-3D66081B5BC7}" type="datetimeFigureOut">
              <a:rPr lang="lv-LV"/>
              <a:pPr>
                <a:defRPr/>
              </a:pPr>
              <a:t>29.08.2024</a:t>
            </a:fld>
            <a:endParaRPr lang="lv-LV"/>
          </a:p>
        </p:txBody>
      </p:sp>
      <p:sp>
        <p:nvSpPr>
          <p:cNvPr id="4" name="Slide Image Placeholder 3">
            <a:extLst>
              <a:ext uri="{FF2B5EF4-FFF2-40B4-BE49-F238E27FC236}">
                <a16:creationId xmlns:a16="http://schemas.microsoft.com/office/drawing/2014/main" id="{B5B800D1-2496-C4B0-0913-3B9221EAA2C8}"/>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13963326-E1EF-589A-F8D9-852F9EFA2D53}"/>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AA134545-41E4-F0F3-8B70-32E2CDE67283}"/>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FD35EB9B-92F4-A6B2-95B5-72C37B76F3AE}"/>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F25D4AE-599D-4901-B6A1-0F6416BD6B83}"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85D2EF3-044C-175C-BF30-0FBC80F82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3BCDF90-446B-AA30-DE52-66B76D34FA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AF9A35E1-1D80-8E98-6153-892691093D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DD656DD3-6B0A-42B0-9F14-69E5549E50E6}" type="slidenum">
              <a:rPr lang="lv-LV" altLang="en-US" sz="1200" smtClean="0">
                <a:latin typeface="Calibri" panose="020F0502020204030204" pitchFamily="34" charset="0"/>
              </a:rPr>
              <a:pPr/>
              <a:t>1</a:t>
            </a:fld>
            <a:endParaRPr lang="lv-LV"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10</a:t>
            </a:fld>
            <a:endParaRPr lang="lv-LV" altLang="en-US"/>
          </a:p>
        </p:txBody>
      </p:sp>
    </p:spTree>
    <p:extLst>
      <p:ext uri="{BB962C8B-B14F-4D97-AF65-F5344CB8AC3E}">
        <p14:creationId xmlns:p14="http://schemas.microsoft.com/office/powerpoint/2010/main" val="49769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58C0542-682B-C8F9-BB1B-8B3227A7ED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4A6181F-5937-982E-263A-DA508070AA36}"/>
              </a:ext>
            </a:extLst>
          </p:cNvPr>
          <p:cNvSpPr>
            <a:spLocks noGrp="1"/>
          </p:cNvSpPr>
          <p:nvPr>
            <p:ph type="body" idx="1"/>
          </p:nvPr>
        </p:nvSpPr>
        <p:spPr/>
        <p:txBody>
          <a:bodyPr/>
          <a:lstStyle/>
          <a:p>
            <a:pPr>
              <a:defRPr/>
            </a:pPr>
            <a:endParaRPr lang="en-US" dirty="0"/>
          </a:p>
        </p:txBody>
      </p:sp>
      <p:sp>
        <p:nvSpPr>
          <p:cNvPr id="16388" name="Slide Number Placeholder 3">
            <a:extLst>
              <a:ext uri="{FF2B5EF4-FFF2-40B4-BE49-F238E27FC236}">
                <a16:creationId xmlns:a16="http://schemas.microsoft.com/office/drawing/2014/main" id="{509FB2FC-A43A-2BE5-A21C-16928851C7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026BBF4-09CE-41E3-9AB3-7C839DCB7F4A}" type="slidenum">
              <a:rPr lang="lv-LV" altLang="en-US" smtClean="0"/>
              <a:pPr/>
              <a:t>2</a:t>
            </a:fld>
            <a:endParaRPr lang="lv-LV"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935F08F-C1CF-9A3F-731A-5CC4B0A61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38BE956-94DA-A303-7EAD-C86776FCF53C}"/>
              </a:ext>
            </a:extLst>
          </p:cNvPr>
          <p:cNvSpPr>
            <a:spLocks noGrp="1"/>
          </p:cNvSpPr>
          <p:nvPr>
            <p:ph type="body" idx="1"/>
          </p:nvPr>
        </p:nvSpPr>
        <p:spPr/>
        <p:txBody>
          <a:bodyPr wrap="square" numCol="1" anchor="t" anchorCtr="0" compatLnSpc="1">
            <a:prstTxWarp prst="textNoShape">
              <a:avLst/>
            </a:prstTxWarp>
          </a:bodyPr>
          <a:lstStyle/>
          <a:p>
            <a:endParaRPr lang="lv-LV" altLang="lv-LV" dirty="0"/>
          </a:p>
        </p:txBody>
      </p:sp>
      <p:sp>
        <p:nvSpPr>
          <p:cNvPr id="20484" name="Slide Number Placeholder 3">
            <a:extLst>
              <a:ext uri="{FF2B5EF4-FFF2-40B4-BE49-F238E27FC236}">
                <a16:creationId xmlns:a16="http://schemas.microsoft.com/office/drawing/2014/main" id="{CFDF68A2-70D9-4245-BCCF-950F907581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17B6258-1CCC-4D15-BCA5-197EBAB6B8CE}" type="slidenum">
              <a:rPr lang="lv-LV" altLang="en-US" smtClean="0"/>
              <a:pPr/>
              <a:t>3</a:t>
            </a:fld>
            <a:endParaRPr lang="lv-LV"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4</a:t>
            </a:fld>
            <a:endParaRPr lang="lv-LV" altLang="en-US"/>
          </a:p>
        </p:txBody>
      </p:sp>
    </p:spTree>
    <p:extLst>
      <p:ext uri="{BB962C8B-B14F-4D97-AF65-F5344CB8AC3E}">
        <p14:creationId xmlns:p14="http://schemas.microsoft.com/office/powerpoint/2010/main" val="214176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259594F-0B15-66C4-14EF-3612B6FC35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DB9CC3C-3BCA-6F12-EAB2-91D9454635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436" name="Slide Number Placeholder 3">
            <a:extLst>
              <a:ext uri="{FF2B5EF4-FFF2-40B4-BE49-F238E27FC236}">
                <a16:creationId xmlns:a16="http://schemas.microsoft.com/office/drawing/2014/main" id="{C6310AE2-137E-02C0-FB98-62E401B4A4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E9338D7-B3E5-473A-BA05-F01FD7193CAF}" type="slidenum">
              <a:rPr lang="lv-LV" altLang="en-US" smtClean="0"/>
              <a:pPr/>
              <a:t>5</a:t>
            </a:fld>
            <a:endParaRPr lang="lv-LV"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6</a:t>
            </a:fld>
            <a:endParaRPr lang="lv-LV" altLang="en-US"/>
          </a:p>
        </p:txBody>
      </p:sp>
    </p:spTree>
    <p:extLst>
      <p:ext uri="{BB962C8B-B14F-4D97-AF65-F5344CB8AC3E}">
        <p14:creationId xmlns:p14="http://schemas.microsoft.com/office/powerpoint/2010/main" val="261293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7</a:t>
            </a:fld>
            <a:endParaRPr lang="lv-LV" altLang="en-US"/>
          </a:p>
        </p:txBody>
      </p:sp>
    </p:spTree>
    <p:extLst>
      <p:ext uri="{BB962C8B-B14F-4D97-AF65-F5344CB8AC3E}">
        <p14:creationId xmlns:p14="http://schemas.microsoft.com/office/powerpoint/2010/main" val="225030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8</a:t>
            </a:fld>
            <a:endParaRPr lang="lv-LV" altLang="en-US"/>
          </a:p>
        </p:txBody>
      </p:sp>
    </p:spTree>
    <p:extLst>
      <p:ext uri="{BB962C8B-B14F-4D97-AF65-F5344CB8AC3E}">
        <p14:creationId xmlns:p14="http://schemas.microsoft.com/office/powerpoint/2010/main" val="5757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7F25D4AE-599D-4901-B6A1-0F6416BD6B83}" type="slidenum">
              <a:rPr lang="lv-LV" altLang="en-US" smtClean="0"/>
              <a:pPr>
                <a:defRPr/>
              </a:pPr>
              <a:t>9</a:t>
            </a:fld>
            <a:endParaRPr lang="lv-LV" altLang="en-US"/>
          </a:p>
        </p:txBody>
      </p:sp>
    </p:spTree>
    <p:extLst>
      <p:ext uri="{BB962C8B-B14F-4D97-AF65-F5344CB8AC3E}">
        <p14:creationId xmlns:p14="http://schemas.microsoft.com/office/powerpoint/2010/main" val="30205981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DBDD8-1E96-12CC-A737-6EB3822BE0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7A58F24E-3704-7F57-006B-F054A29EE3A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3224F5BF-4BAB-BE2A-51C0-27EAFE94F134}"/>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86437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0FF6ED7-5997-818E-E3EA-DADF31D9EA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E5C0430D-4CB5-95EF-6219-B3C8E324E13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2BF95F6-A9FC-49B1-80AE-850A8F39032D}" type="slidenum">
              <a:rPr lang="en-US" altLang="en-US"/>
              <a:pPr>
                <a:defRPr/>
              </a:pPr>
              <a:t>‹#›</a:t>
            </a:fld>
            <a:endParaRPr lang="en-US" altLang="en-US"/>
          </a:p>
        </p:txBody>
      </p:sp>
    </p:spTree>
    <p:extLst>
      <p:ext uri="{BB962C8B-B14F-4D97-AF65-F5344CB8AC3E}">
        <p14:creationId xmlns:p14="http://schemas.microsoft.com/office/powerpoint/2010/main" val="221759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F04CD18-0B34-CEF7-2386-4EF611E8BC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11BEB65D-3ECA-2408-88B2-EAA28F81F6F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EF3D419-A23E-4870-8D6B-0D3461009BB1}" type="slidenum">
              <a:rPr lang="en-US" altLang="en-US"/>
              <a:pPr>
                <a:defRPr/>
              </a:pPr>
              <a:t>‹#›</a:t>
            </a:fld>
            <a:endParaRPr lang="en-US" altLang="en-US"/>
          </a:p>
        </p:txBody>
      </p:sp>
    </p:spTree>
    <p:extLst>
      <p:ext uri="{BB962C8B-B14F-4D97-AF65-F5344CB8AC3E}">
        <p14:creationId xmlns:p14="http://schemas.microsoft.com/office/powerpoint/2010/main" val="28727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7CEB6439-FD82-E3E2-1803-3FCD765EB3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82580D17-F377-F4C2-5502-FC9B74ECA70A}"/>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8EB091D-0324-445F-A2F0-B2D6780CD20B}" type="slidenum">
              <a:rPr lang="en-US" altLang="en-US"/>
              <a:pPr>
                <a:defRPr/>
              </a:pPr>
              <a:t>‹#›</a:t>
            </a:fld>
            <a:endParaRPr lang="en-US" altLang="en-US"/>
          </a:p>
        </p:txBody>
      </p:sp>
    </p:spTree>
    <p:extLst>
      <p:ext uri="{BB962C8B-B14F-4D97-AF65-F5344CB8AC3E}">
        <p14:creationId xmlns:p14="http://schemas.microsoft.com/office/powerpoint/2010/main" val="126399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A3F632CB-2BCC-B79D-027A-20DF96E2447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57B2E5F3-BA3E-54B0-B4BA-B71BEEBC6071}"/>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CB9B9F72-CB22-43CE-B2A1-A03AD910BA96}" type="slidenum">
              <a:rPr lang="en-US" altLang="en-US"/>
              <a:pPr>
                <a:defRPr/>
              </a:pPr>
              <a:t>‹#›</a:t>
            </a:fld>
            <a:endParaRPr lang="en-US" altLang="en-US"/>
          </a:p>
        </p:txBody>
      </p:sp>
    </p:spTree>
    <p:extLst>
      <p:ext uri="{BB962C8B-B14F-4D97-AF65-F5344CB8AC3E}">
        <p14:creationId xmlns:p14="http://schemas.microsoft.com/office/powerpoint/2010/main" val="3907158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075B1F6E-A00F-3A3E-47AC-C23D6C79F8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185A43ED-7CD2-03D2-54EF-0B33B38EE400}"/>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D41C865-64FB-4D79-80AE-030ABD735FD3}" type="slidenum">
              <a:rPr lang="en-US" altLang="en-US"/>
              <a:pPr>
                <a:defRPr/>
              </a:pPr>
              <a:t>‹#›</a:t>
            </a:fld>
            <a:endParaRPr lang="en-US" altLang="en-US"/>
          </a:p>
        </p:txBody>
      </p:sp>
    </p:spTree>
    <p:extLst>
      <p:ext uri="{BB962C8B-B14F-4D97-AF65-F5344CB8AC3E}">
        <p14:creationId xmlns:p14="http://schemas.microsoft.com/office/powerpoint/2010/main" val="424096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CFE8B47D-823A-FBA7-BFAE-AC0D3E871C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A5B6B236-2B80-6D19-8C42-34DBAF5A2DC9}"/>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EEF28A0-DDB5-430E-A118-C0A89E21B7A4}" type="slidenum">
              <a:rPr lang="en-US" altLang="en-US"/>
              <a:pPr>
                <a:defRPr/>
              </a:pPr>
              <a:t>‹#›</a:t>
            </a:fld>
            <a:endParaRPr lang="en-US" altLang="en-US"/>
          </a:p>
        </p:txBody>
      </p:sp>
    </p:spTree>
    <p:extLst>
      <p:ext uri="{BB962C8B-B14F-4D97-AF65-F5344CB8AC3E}">
        <p14:creationId xmlns:p14="http://schemas.microsoft.com/office/powerpoint/2010/main" val="767959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ACB33E9-0164-FF31-5043-630A5E3CD2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1E6FB70A-DDF1-43B1-269A-64FCF916F96E}"/>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7747F21-6A2D-4CEA-84EE-4B5364E8B307}" type="slidenum">
              <a:rPr lang="en-US" altLang="en-US"/>
              <a:pPr>
                <a:defRPr/>
              </a:pPr>
              <a:t>‹#›</a:t>
            </a:fld>
            <a:endParaRPr lang="en-US" altLang="en-US"/>
          </a:p>
        </p:txBody>
      </p:sp>
    </p:spTree>
    <p:extLst>
      <p:ext uri="{BB962C8B-B14F-4D97-AF65-F5344CB8AC3E}">
        <p14:creationId xmlns:p14="http://schemas.microsoft.com/office/powerpoint/2010/main" val="247127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4C7462DE-FC4F-2A57-7CAB-3AB642FB8B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a:extLst>
              <a:ext uri="{FF2B5EF4-FFF2-40B4-BE49-F238E27FC236}">
                <a16:creationId xmlns:a16="http://schemas.microsoft.com/office/drawing/2014/main" id="{A816F943-2EA9-A31D-0ADC-F0A6CD23B9C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1786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57084D-2796-5D05-AC93-A30FFA4D248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AC2C1DDE-C7D6-1796-573D-7092B724609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D5A3A7F9-0C66-5273-EA65-5C1F74E5284C}"/>
              </a:ext>
            </a:extLst>
          </p:cNvPr>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FB8B60B9-7D3D-4881-A919-8A091F4C5C07}" type="datetime1">
              <a:rPr lang="en-US"/>
              <a:pPr>
                <a:defRPr/>
              </a:pPr>
              <a:t>8/29/2024</a:t>
            </a:fld>
            <a:endParaRPr lang="en-US"/>
          </a:p>
        </p:txBody>
      </p:sp>
      <p:sp>
        <p:nvSpPr>
          <p:cNvPr id="5" name="Footer Placeholder 4">
            <a:extLst>
              <a:ext uri="{FF2B5EF4-FFF2-40B4-BE49-F238E27FC236}">
                <a16:creationId xmlns:a16="http://schemas.microsoft.com/office/drawing/2014/main" id="{836990DE-BCFC-9544-BAFF-E241DD3DDB00}"/>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1ED5E27-0DCD-EB22-EB57-305863B21525}"/>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B6A677C2-17AF-4928-B234-4C919D91A5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25" r:id="rId1"/>
    <p:sldLayoutId id="2147485126" r:id="rId2"/>
    <p:sldLayoutId id="2147485127" r:id="rId3"/>
    <p:sldLayoutId id="2147485128" r:id="rId4"/>
    <p:sldLayoutId id="2147485129" r:id="rId5"/>
    <p:sldLayoutId id="2147485130" r:id="rId6"/>
    <p:sldLayoutId id="2147485131" r:id="rId7"/>
    <p:sldLayoutId id="2147485132" r:id="rId8"/>
    <p:sldLayoutId id="2147485133"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akcinas@spkc.gov.l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spkc.gov.lv/l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8122F80-40EA-2D9A-EFDF-F940C813E869}"/>
              </a:ext>
            </a:extLst>
          </p:cNvPr>
          <p:cNvSpPr>
            <a:spLocks noGrp="1"/>
          </p:cNvSpPr>
          <p:nvPr>
            <p:ph type="title"/>
          </p:nvPr>
        </p:nvSpPr>
        <p:spPr>
          <a:xfrm>
            <a:off x="685800" y="3571336"/>
            <a:ext cx="7772400" cy="1014952"/>
          </a:xfrm>
        </p:spPr>
        <p:txBody>
          <a:bodyPr/>
          <a:lstStyle/>
          <a:p>
            <a:pPr>
              <a:defRPr/>
            </a:pPr>
            <a:r>
              <a:rPr lang="lv-LV" sz="2000" dirty="0">
                <a:highlight>
                  <a:srgbClr val="FFFFFF"/>
                </a:highlight>
              </a:rPr>
              <a:t>Rudens sezonas vakcinācijas aktualitātes</a:t>
            </a:r>
            <a:endParaRPr lang="lv-LV" altLang="en-US" sz="2000" dirty="0"/>
          </a:p>
        </p:txBody>
      </p:sp>
      <p:sp>
        <p:nvSpPr>
          <p:cNvPr id="13315" name="Text Placeholder 2">
            <a:extLst>
              <a:ext uri="{FF2B5EF4-FFF2-40B4-BE49-F238E27FC236}">
                <a16:creationId xmlns:a16="http://schemas.microsoft.com/office/drawing/2014/main" id="{BFA32E21-503C-9A21-6066-47E788BAF5E1}"/>
              </a:ext>
            </a:extLst>
          </p:cNvPr>
          <p:cNvSpPr>
            <a:spLocks noGrp="1"/>
          </p:cNvSpPr>
          <p:nvPr>
            <p:ph type="body" sz="quarter" idx="10"/>
          </p:nvPr>
        </p:nvSpPr>
        <p:spPr>
          <a:xfrm>
            <a:off x="685800" y="5226050"/>
            <a:ext cx="7772400" cy="720725"/>
          </a:xfrm>
        </p:spPr>
        <p:txBody>
          <a:bodyPr/>
          <a:lstStyle/>
          <a:p>
            <a:pPr>
              <a:lnSpc>
                <a:spcPct val="90000"/>
              </a:lnSpc>
            </a:pPr>
            <a:r>
              <a:rPr lang="lv-LV" altLang="en-US" sz="1300"/>
              <a:t>Infekcijas slimību riska analīzes un profilakses departaments</a:t>
            </a:r>
          </a:p>
          <a:p>
            <a:pPr>
              <a:lnSpc>
                <a:spcPct val="90000"/>
              </a:lnSpc>
            </a:pPr>
            <a:r>
              <a:rPr lang="lv-LV" altLang="en-US" sz="1300"/>
              <a:t>Infekcijas slimību uzraudzības un imunizācijas nodaļ</a:t>
            </a:r>
            <a:r>
              <a:rPr lang="en-US" altLang="en-US" sz="1300"/>
              <a:t>as</a:t>
            </a:r>
          </a:p>
          <a:p>
            <a:pPr>
              <a:lnSpc>
                <a:spcPct val="90000"/>
              </a:lnSpc>
            </a:pPr>
            <a:r>
              <a:rPr lang="en-US" altLang="en-US" sz="1300"/>
              <a:t>Vecākā epidemioloģe </a:t>
            </a:r>
            <a:r>
              <a:rPr lang="en-US" altLang="en-US" sz="1300" b="1"/>
              <a:t>Linda Krauze</a:t>
            </a:r>
            <a:endParaRPr lang="lv-LV" altLang="en-US" sz="13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a:extLst>
              <a:ext uri="{FF2B5EF4-FFF2-40B4-BE49-F238E27FC236}">
                <a16:creationId xmlns:a16="http://schemas.microsoft.com/office/drawing/2014/main" id="{C78FF591-9FAE-E5E2-9338-7EE38AD6C193}"/>
              </a:ext>
            </a:extLst>
          </p:cNvPr>
          <p:cNvSpPr>
            <a:spLocks noGrp="1"/>
          </p:cNvSpPr>
          <p:nvPr>
            <p:ph type="title"/>
          </p:nvPr>
        </p:nvSpPr>
        <p:spPr>
          <a:xfrm>
            <a:off x="2590800" y="568325"/>
            <a:ext cx="6096000" cy="849313"/>
          </a:xfrm>
        </p:spPr>
        <p:txBody>
          <a:bodyPr/>
          <a:lstStyle/>
          <a:p>
            <a:r>
              <a:rPr lang="en-US" altLang="lv-LV" sz="2500">
                <a:latin typeface="Times New Roman" panose="02020603050405020304" pitchFamily="18" charset="0"/>
              </a:rPr>
              <a:t>Kontaktinformācija</a:t>
            </a:r>
            <a:endParaRPr lang="lv-LV" altLang="lv-LV" sz="2500">
              <a:latin typeface="Times New Roman" panose="02020603050405020304" pitchFamily="18" charset="0"/>
            </a:endParaRPr>
          </a:p>
        </p:txBody>
      </p:sp>
      <p:sp>
        <p:nvSpPr>
          <p:cNvPr id="26627" name="Content Placeholder 2">
            <a:extLst>
              <a:ext uri="{FF2B5EF4-FFF2-40B4-BE49-F238E27FC236}">
                <a16:creationId xmlns:a16="http://schemas.microsoft.com/office/drawing/2014/main" id="{7498052C-FFC7-F603-F565-FDC09257C7FC}"/>
              </a:ext>
            </a:extLst>
          </p:cNvPr>
          <p:cNvSpPr>
            <a:spLocks noGrp="1"/>
          </p:cNvSpPr>
          <p:nvPr>
            <p:ph idx="1"/>
          </p:nvPr>
        </p:nvSpPr>
        <p:spPr>
          <a:xfrm>
            <a:off x="646113" y="2174875"/>
            <a:ext cx="8040687" cy="3951288"/>
          </a:xfrm>
        </p:spPr>
        <p:txBody>
          <a:bodyPr/>
          <a:lstStyle/>
          <a:p>
            <a:r>
              <a:rPr lang="en-US" altLang="lv-LV" dirty="0" err="1">
                <a:latin typeface="Times New Roman" panose="02020603050405020304" pitchFamily="18" charset="0"/>
              </a:rPr>
              <a:t>Vakcinācijas</a:t>
            </a:r>
            <a:r>
              <a:rPr lang="en-US" altLang="lv-LV" dirty="0">
                <a:latin typeface="Times New Roman" panose="02020603050405020304" pitchFamily="18" charset="0"/>
              </a:rPr>
              <a:t> </a:t>
            </a:r>
            <a:r>
              <a:rPr lang="en-US" altLang="lv-LV" dirty="0" err="1">
                <a:latin typeface="Times New Roman" panose="02020603050405020304" pitchFamily="18" charset="0"/>
              </a:rPr>
              <a:t>tālr</a:t>
            </a:r>
            <a:r>
              <a:rPr lang="en-US" altLang="lv-LV" dirty="0">
                <a:latin typeface="Times New Roman" panose="02020603050405020304" pitchFamily="18" charset="0"/>
              </a:rPr>
              <a:t>. 62102614</a:t>
            </a:r>
          </a:p>
          <a:p>
            <a:r>
              <a:rPr lang="en-US" altLang="lv-LV" dirty="0">
                <a:latin typeface="Times New Roman" panose="02020603050405020304" pitchFamily="18" charset="0"/>
              </a:rPr>
              <a:t>E-pasts: </a:t>
            </a:r>
            <a:r>
              <a:rPr lang="en-US" altLang="lv-LV" dirty="0">
                <a:latin typeface="Times New Roman" panose="02020603050405020304" pitchFamily="18" charset="0"/>
                <a:hlinkClick r:id="rId3"/>
              </a:rPr>
              <a:t>vakcinas@spkc.gov.lv</a:t>
            </a:r>
            <a:endParaRPr lang="en-US" altLang="lv-LV" dirty="0">
              <a:latin typeface="Times New Roman" panose="02020603050405020304" pitchFamily="18" charset="0"/>
            </a:endParaRPr>
          </a:p>
          <a:p>
            <a:r>
              <a:rPr lang="en-US" altLang="lv-LV" dirty="0">
                <a:latin typeface="Times New Roman" panose="02020603050405020304" pitchFamily="18" charset="0"/>
              </a:rPr>
              <a:t>SPKC </a:t>
            </a:r>
            <a:r>
              <a:rPr lang="en-US" altLang="lv-LV" dirty="0" err="1">
                <a:latin typeface="Times New Roman" panose="02020603050405020304" pitchFamily="18" charset="0"/>
              </a:rPr>
              <a:t>tīmekļa</a:t>
            </a:r>
            <a:r>
              <a:rPr lang="en-US" altLang="lv-LV" dirty="0">
                <a:latin typeface="Times New Roman" panose="02020603050405020304" pitchFamily="18" charset="0"/>
              </a:rPr>
              <a:t> </a:t>
            </a:r>
            <a:r>
              <a:rPr lang="en-US" altLang="lv-LV" dirty="0" err="1">
                <a:latin typeface="Times New Roman" panose="02020603050405020304" pitchFamily="18" charset="0"/>
              </a:rPr>
              <a:t>vietnes</a:t>
            </a:r>
            <a:r>
              <a:rPr lang="en-US" altLang="lv-LV" dirty="0">
                <a:latin typeface="Times New Roman" panose="02020603050405020304" pitchFamily="18" charset="0"/>
              </a:rPr>
              <a:t> </a:t>
            </a:r>
            <a:r>
              <a:rPr lang="en-US" altLang="lv-LV" dirty="0" err="1">
                <a:latin typeface="Times New Roman" panose="02020603050405020304" pitchFamily="18" charset="0"/>
              </a:rPr>
              <a:t>adrese</a:t>
            </a:r>
            <a:r>
              <a:rPr lang="en-US" altLang="lv-LV" dirty="0">
                <a:latin typeface="Times New Roman" panose="02020603050405020304" pitchFamily="18" charset="0"/>
              </a:rPr>
              <a:t>: </a:t>
            </a:r>
            <a:r>
              <a:rPr lang="en-US" altLang="lv-LV" dirty="0">
                <a:latin typeface="Times New Roman" panose="02020603050405020304" pitchFamily="18" charset="0"/>
                <a:hlinkClick r:id="rId4"/>
              </a:rPr>
              <a:t>https://www.spkc.gov.lv/lv</a:t>
            </a:r>
            <a:r>
              <a:rPr lang="en-US" altLang="lv-LV" dirty="0">
                <a:latin typeface="Times New Roman" panose="02020603050405020304" pitchFamily="18" charset="0"/>
              </a:rPr>
              <a:t> </a:t>
            </a:r>
          </a:p>
          <a:p>
            <a:endParaRPr lang="en-US" altLang="lv-LV" dirty="0">
              <a:latin typeface="Times New Roman" panose="02020603050405020304" pitchFamily="18" charset="0"/>
            </a:endParaRPr>
          </a:p>
        </p:txBody>
      </p:sp>
      <p:sp>
        <p:nvSpPr>
          <p:cNvPr id="26628" name="Slide Number Placeholder 5">
            <a:extLst>
              <a:ext uri="{FF2B5EF4-FFF2-40B4-BE49-F238E27FC236}">
                <a16:creationId xmlns:a16="http://schemas.microsoft.com/office/drawing/2014/main" id="{54458E7C-C5B0-41A6-40F1-D1F03AEBD7B4}"/>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ED95986-7CEB-4700-A5FD-03BB21C5DBEB}" type="slidenum">
              <a:rPr lang="en-US" altLang="en-US" smtClean="0"/>
              <a:pPr/>
              <a:t>10</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5E27FE2-C8BA-891D-CFB5-F58E859C4509}"/>
              </a:ext>
            </a:extLst>
          </p:cNvPr>
          <p:cNvSpPr>
            <a:spLocks noGrp="1"/>
          </p:cNvSpPr>
          <p:nvPr>
            <p:ph type="title"/>
          </p:nvPr>
        </p:nvSpPr>
        <p:spPr>
          <a:xfrm>
            <a:off x="1917700" y="689112"/>
            <a:ext cx="6769100" cy="728525"/>
          </a:xfrm>
        </p:spPr>
        <p:txBody>
          <a:bodyPr/>
          <a:lstStyle/>
          <a:p>
            <a:r>
              <a:rPr lang="en-US" altLang="lv-LV" sz="2000" dirty="0" err="1">
                <a:latin typeface="Times New Roman" panose="02020603050405020304" pitchFamily="18" charset="0"/>
              </a:rPr>
              <a:t>Vakcīnas</a:t>
            </a:r>
            <a:r>
              <a:rPr lang="en-US" altLang="lv-LV" sz="2000" dirty="0">
                <a:latin typeface="Times New Roman" panose="02020603050405020304" pitchFamily="18" charset="0"/>
              </a:rPr>
              <a:t> </a:t>
            </a:r>
            <a:r>
              <a:rPr lang="en-US" altLang="lv-LV" sz="2000" dirty="0" err="1">
                <a:latin typeface="Times New Roman" panose="02020603050405020304" pitchFamily="18" charset="0"/>
              </a:rPr>
              <a:t>pret</a:t>
            </a:r>
            <a:r>
              <a:rPr lang="en-US" altLang="lv-LV" sz="2000" dirty="0">
                <a:latin typeface="Times New Roman" panose="02020603050405020304" pitchFamily="18" charset="0"/>
              </a:rPr>
              <a:t> </a:t>
            </a:r>
            <a:r>
              <a:rPr lang="en-US" altLang="lv-LV" sz="2000" dirty="0" err="1">
                <a:latin typeface="Times New Roman" panose="02020603050405020304" pitchFamily="18" charset="0"/>
              </a:rPr>
              <a:t>gripu</a:t>
            </a:r>
            <a:r>
              <a:rPr lang="en-US" altLang="lv-LV" sz="2000" dirty="0">
                <a:latin typeface="Times New Roman" panose="02020603050405020304" pitchFamily="18" charset="0"/>
              </a:rPr>
              <a:t> 2024./2025. gada </a:t>
            </a:r>
            <a:r>
              <a:rPr lang="en-US" altLang="lv-LV" sz="2000" dirty="0" err="1">
                <a:latin typeface="Times New Roman" panose="02020603050405020304" pitchFamily="18" charset="0"/>
              </a:rPr>
              <a:t>sezonai</a:t>
            </a:r>
            <a:endParaRPr lang="lv-LV" altLang="lv-LV" sz="2000" dirty="0">
              <a:latin typeface="Times New Roman" panose="02020603050405020304" pitchFamily="18" charset="0"/>
            </a:endParaRPr>
          </a:p>
        </p:txBody>
      </p:sp>
      <p:sp>
        <p:nvSpPr>
          <p:cNvPr id="15363" name="Slide Number Placeholder 5">
            <a:extLst>
              <a:ext uri="{FF2B5EF4-FFF2-40B4-BE49-F238E27FC236}">
                <a16:creationId xmlns:a16="http://schemas.microsoft.com/office/drawing/2014/main" id="{77AEE9B4-9D01-B9F2-524E-D4F33F906F02}"/>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56ADB2E-A869-4A20-8235-4F631CDF9701}" type="slidenum">
              <a:rPr lang="en-US" altLang="en-US" smtClean="0"/>
              <a:pPr/>
              <a:t>2</a:t>
            </a:fld>
            <a:endParaRPr lang="en-US" altLang="en-US"/>
          </a:p>
        </p:txBody>
      </p:sp>
      <p:graphicFrame>
        <p:nvGraphicFramePr>
          <p:cNvPr id="4" name="Table 3">
            <a:extLst>
              <a:ext uri="{FF2B5EF4-FFF2-40B4-BE49-F238E27FC236}">
                <a16:creationId xmlns:a16="http://schemas.microsoft.com/office/drawing/2014/main" id="{678C5600-6A2C-754B-5CAF-875DCBA668F9}"/>
              </a:ext>
            </a:extLst>
          </p:cNvPr>
          <p:cNvGraphicFramePr>
            <a:graphicFrameLocks noGrp="1"/>
          </p:cNvGraphicFramePr>
          <p:nvPr>
            <p:extLst>
              <p:ext uri="{D42A27DB-BD31-4B8C-83A1-F6EECF244321}">
                <p14:modId xmlns:p14="http://schemas.microsoft.com/office/powerpoint/2010/main" val="2580444451"/>
              </p:ext>
            </p:extLst>
          </p:nvPr>
        </p:nvGraphicFramePr>
        <p:xfrm>
          <a:off x="158578" y="1563270"/>
          <a:ext cx="8375822" cy="5066129"/>
        </p:xfrm>
        <a:graphic>
          <a:graphicData uri="http://schemas.openxmlformats.org/drawingml/2006/table">
            <a:tbl>
              <a:tblPr firstRow="1" firstCol="1" bandRow="1"/>
              <a:tblGrid>
                <a:gridCol w="1444211">
                  <a:extLst>
                    <a:ext uri="{9D8B030D-6E8A-4147-A177-3AD203B41FA5}">
                      <a16:colId xmlns:a16="http://schemas.microsoft.com/office/drawing/2014/main" val="772480076"/>
                    </a:ext>
                  </a:extLst>
                </a:gridCol>
                <a:gridCol w="4341039">
                  <a:extLst>
                    <a:ext uri="{9D8B030D-6E8A-4147-A177-3AD203B41FA5}">
                      <a16:colId xmlns:a16="http://schemas.microsoft.com/office/drawing/2014/main" val="1239673302"/>
                    </a:ext>
                  </a:extLst>
                </a:gridCol>
                <a:gridCol w="1447215">
                  <a:extLst>
                    <a:ext uri="{9D8B030D-6E8A-4147-A177-3AD203B41FA5}">
                      <a16:colId xmlns:a16="http://schemas.microsoft.com/office/drawing/2014/main" val="3073361798"/>
                    </a:ext>
                  </a:extLst>
                </a:gridCol>
                <a:gridCol w="1143357">
                  <a:extLst>
                    <a:ext uri="{9D8B030D-6E8A-4147-A177-3AD203B41FA5}">
                      <a16:colId xmlns:a16="http://schemas.microsoft.com/office/drawing/2014/main" val="3179345830"/>
                    </a:ext>
                  </a:extLst>
                </a:gridCol>
              </a:tblGrid>
              <a:tr h="502368">
                <a:tc>
                  <a:txBody>
                    <a:bodyPr/>
                    <a:lstStyle/>
                    <a:p>
                      <a:pPr algn="ctr">
                        <a:lnSpc>
                          <a:spcPct val="107000"/>
                        </a:lnSpc>
                        <a:spcAft>
                          <a:spcPts val="800"/>
                        </a:spcAft>
                      </a:pPr>
                      <a:r>
                        <a:rPr lang="lv-LV" sz="1000" b="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Vakcīna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b="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Mērķa grupa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b="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Prognozējamā pieejamība pasūtīšanai</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lv-LV" sz="1000" b="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Piegādātājs</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4731177"/>
                  </a:ext>
                </a:extLst>
              </a:tr>
              <a:tr h="502368">
                <a:tc>
                  <a:txBody>
                    <a:bodyPr/>
                    <a:lstStyle/>
                    <a:p>
                      <a:pPr>
                        <a:lnSpc>
                          <a:spcPct val="107000"/>
                        </a:lnSpc>
                        <a:spcAft>
                          <a:spcPts val="800"/>
                        </a:spcAft>
                      </a:pPr>
                      <a:r>
                        <a:rPr lang="lv-LV" sz="1000" b="1" i="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EFLUELDA</a:t>
                      </a: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(augstas devas inaktivēta vakcīna)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Personas vecumā no 60 gadiem (t.sk. SAC iemītnieki, darbinieki, ārstniecības personas)</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Pasūtījumus var noformēt līdz 15. oktobrim </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SIA “Vakcīna”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413738"/>
                  </a:ext>
                </a:extLst>
              </a:tr>
              <a:tr h="3389211">
                <a:tc>
                  <a:txBody>
                    <a:bodyPr/>
                    <a:lstStyle/>
                    <a:p>
                      <a:pPr>
                        <a:lnSpc>
                          <a:spcPct val="107000"/>
                        </a:lnSpc>
                        <a:spcAft>
                          <a:spcPts val="800"/>
                        </a:spcAft>
                      </a:pPr>
                      <a:r>
                        <a:rPr lang="lv-LV" sz="1000" b="1" i="1"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Influvac Tetra</a:t>
                      </a: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(inaktivēta standarta devas injicējama vakcīna)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Visi bērni vecumā no 6 līdz 23 mēnešiem (ieskaitot);</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Grūtnieces;</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Pieaugušie vecumā no 18-59 gadiem (ieskaitot), kuri pieder pie noteiktām veselības riska grupām;</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Bērni vecumā no 2 līdz 17 gadiem (ieskaitot), kuri pieder pie noteiktām veslības riska grupām;</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Ārstniecības personas un ārstniecības atbalsta personas, kuras, pildot darba pienākumus, ir tuvā kontaktā ar pacientiem līdz 59 gadiem;</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Ilgstošas sociālās aprūpes un sociālās rehabilitācijas institūciju darbinieki, kuri, pildot darba pienākumus, ir tuvā kontaktā ar klientiem līdz 59 gadiem;</a:t>
                      </a: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b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b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Ilgstošas sociālās aprūpes un sociālās rehabilitācijas institūciju klienti līdz 59 gadiem</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dirty="0">
                          <a:solidFill>
                            <a:srgbClr val="000000"/>
                          </a:solidFill>
                          <a:effectLst/>
                          <a:latin typeface="Times New Roman" panose="02020603050405020304" pitchFamily="18" charset="0"/>
                          <a:ea typeface="Aptos" panose="020B0004020202020204" pitchFamily="34" charset="0"/>
                          <a:cs typeface="Arial" panose="020B0604020202020204" pitchFamily="34" charset="0"/>
                        </a:rPr>
                        <a:t>Pasūtījumus var noformēt līdz 15. septembrim </a:t>
                      </a:r>
                      <a:endParaRPr lang="lv-LV" sz="900" kern="100" dirty="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AS “Recipe Plus” </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2279481"/>
                  </a:ext>
                </a:extLst>
              </a:tr>
              <a:tr h="672182">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Dzīvā nazālā vakcīna</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 Bērni vecumā no 24 mēnešiem līdz 17 gadiem (ieskaitot), kuri pieder pie noteiktām veselības riska grupām (izņemot bērnus, kam ir vidēja vai smaga imūnsupresija, smags iedzimts kombinēts imūndeficīts un tos, kuri saņem ilgstošu terapiju ar aspirīnu)</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kern="100">
                          <a:solidFill>
                            <a:srgbClr val="000000"/>
                          </a:solidFill>
                          <a:effectLst/>
                          <a:latin typeface="Times New Roman" panose="02020603050405020304" pitchFamily="18" charset="0"/>
                          <a:ea typeface="Aptos" panose="020B0004020202020204" pitchFamily="34" charset="0"/>
                          <a:cs typeface="Arial" panose="020B0604020202020204" pitchFamily="34" charset="0"/>
                        </a:rPr>
                        <a:t>Pasūtījumus var noformēt līdz 15. oktobrim </a:t>
                      </a:r>
                      <a:endParaRPr lang="lv-LV" sz="900" kern="10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lv-LV" sz="1000" i="1" kern="100" dirty="0">
                          <a:solidFill>
                            <a:srgbClr val="FF0000"/>
                          </a:solidFill>
                          <a:effectLst/>
                          <a:latin typeface="Times New Roman" panose="02020603050405020304" pitchFamily="18" charset="0"/>
                          <a:ea typeface="Aptos" panose="020B0004020202020204" pitchFamily="34" charset="0"/>
                          <a:cs typeface="Arial" panose="020B0604020202020204" pitchFamily="34" charset="0"/>
                        </a:rPr>
                        <a:t>Konkurss turpinās</a:t>
                      </a:r>
                      <a:endParaRPr lang="lv-LV" sz="900" kern="100" dirty="0">
                        <a:effectLst/>
                        <a:latin typeface="Aptos" panose="020B0004020202020204" pitchFamily="34" charset="0"/>
                        <a:ea typeface="Aptos" panose="020B0004020202020204" pitchFamily="34" charset="0"/>
                        <a:cs typeface="Arial" panose="020B0604020202020204" pitchFamily="34" charset="0"/>
                      </a:endParaRPr>
                    </a:p>
                  </a:txBody>
                  <a:tcPr marL="55007" marR="55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760199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BBF3ECF-34E6-60AA-5C18-551B72D44CEA}"/>
              </a:ext>
            </a:extLst>
          </p:cNvPr>
          <p:cNvSpPr>
            <a:spLocks noGrp="1"/>
          </p:cNvSpPr>
          <p:nvPr>
            <p:ph type="title"/>
          </p:nvPr>
        </p:nvSpPr>
        <p:spPr>
          <a:xfrm>
            <a:off x="1863725" y="474663"/>
            <a:ext cx="6823075" cy="942975"/>
          </a:xfrm>
        </p:spPr>
        <p:txBody>
          <a:bodyPr/>
          <a:lstStyle/>
          <a:p>
            <a:pPr algn="just"/>
            <a:r>
              <a:rPr lang="en-US" altLang="lv-LV" dirty="0" err="1">
                <a:latin typeface="Times New Roman" panose="02020603050405020304" pitchFamily="18" charset="0"/>
              </a:rPr>
              <a:t>Pretgripas</a:t>
            </a:r>
            <a:r>
              <a:rPr lang="en-US" altLang="lv-LV" dirty="0">
                <a:latin typeface="Times New Roman" panose="02020603050405020304" pitchFamily="18" charset="0"/>
              </a:rPr>
              <a:t> </a:t>
            </a:r>
            <a:r>
              <a:rPr lang="en-US" altLang="lv-LV" dirty="0" err="1">
                <a:latin typeface="Times New Roman" panose="02020603050405020304" pitchFamily="18" charset="0"/>
              </a:rPr>
              <a:t>vakcīnu</a:t>
            </a:r>
            <a:r>
              <a:rPr lang="en-US" altLang="lv-LV" dirty="0">
                <a:latin typeface="Times New Roman" panose="02020603050405020304" pitchFamily="18" charset="0"/>
              </a:rPr>
              <a:t> </a:t>
            </a:r>
            <a:r>
              <a:rPr lang="en-US" altLang="lv-LV" dirty="0" err="1">
                <a:latin typeface="Times New Roman" panose="02020603050405020304" pitchFamily="18" charset="0"/>
              </a:rPr>
              <a:t>sadales</a:t>
            </a:r>
            <a:r>
              <a:rPr lang="en-US" altLang="lv-LV" dirty="0">
                <a:latin typeface="Times New Roman" panose="02020603050405020304" pitchFamily="18" charset="0"/>
              </a:rPr>
              <a:t> </a:t>
            </a:r>
            <a:r>
              <a:rPr lang="en-US" altLang="lv-LV" dirty="0" err="1">
                <a:latin typeface="Times New Roman" panose="02020603050405020304" pitchFamily="18" charset="0"/>
              </a:rPr>
              <a:t>modelis</a:t>
            </a:r>
            <a:r>
              <a:rPr lang="en-US" altLang="lv-LV" dirty="0">
                <a:latin typeface="Times New Roman" panose="02020603050405020304" pitchFamily="18" charset="0"/>
              </a:rPr>
              <a:t> 2024./2025. </a:t>
            </a:r>
            <a:r>
              <a:rPr lang="en-US" altLang="lv-LV" dirty="0" err="1">
                <a:latin typeface="Times New Roman" panose="02020603050405020304" pitchFamily="18" charset="0"/>
              </a:rPr>
              <a:t>gadam</a:t>
            </a:r>
            <a:endParaRPr lang="lv-LV" altLang="lv-LV" dirty="0">
              <a:latin typeface="Times New Roman" panose="02020603050405020304" pitchFamily="18" charset="0"/>
            </a:endParaRPr>
          </a:p>
        </p:txBody>
      </p:sp>
      <p:sp>
        <p:nvSpPr>
          <p:cNvPr id="18435" name="Content Placeholder 2">
            <a:extLst>
              <a:ext uri="{FF2B5EF4-FFF2-40B4-BE49-F238E27FC236}">
                <a16:creationId xmlns:a16="http://schemas.microsoft.com/office/drawing/2014/main" id="{72AA0C14-4047-0904-9BD5-288E14CC25B0}"/>
              </a:ext>
            </a:extLst>
          </p:cNvPr>
          <p:cNvSpPr>
            <a:spLocks noGrp="1"/>
          </p:cNvSpPr>
          <p:nvPr>
            <p:ph idx="1"/>
          </p:nvPr>
        </p:nvSpPr>
        <p:spPr>
          <a:xfrm>
            <a:off x="579438" y="1906588"/>
            <a:ext cx="8107362" cy="4219575"/>
          </a:xfrm>
        </p:spPr>
        <p:txBody>
          <a:bodyPr>
            <a:normAutofit/>
          </a:bodyPr>
          <a:lstStyle/>
          <a:p>
            <a:pPr indent="457200" algn="just" fontAlgn="base"/>
            <a:r>
              <a:rPr lang="lv-LV"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Modelis ir veidots, pamatojoties uz šādiem datiem:</a:t>
            </a:r>
            <a:endParaRPr lang="lv-LV" sz="1800" dirty="0">
              <a:effectLst/>
              <a:latin typeface="Times New Roman" panose="02020603050405020304" pitchFamily="18" charset="0"/>
              <a:ea typeface="Times New Roman" panose="02020603050405020304" pitchFamily="18" charset="0"/>
            </a:endParaRPr>
          </a:p>
          <a:p>
            <a:pPr marL="342900" lvl="0" indent="-342900" algn="just" fontAlgn="base">
              <a:buFont typeface="Times New Roman" panose="02020603050405020304" pitchFamily="18" charset="0"/>
              <a:buChar char="-"/>
            </a:pPr>
            <a:r>
              <a:rPr lang="lv-LV"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cik un kādas vakcīnas aizvadītajā sezonā ir piegādātas vakcinācijas iestādei;</a:t>
            </a:r>
            <a:endParaRPr lang="lv-LV" sz="1800" dirty="0">
              <a:effectLst/>
              <a:latin typeface="Times New Roman" panose="02020603050405020304" pitchFamily="18" charset="0"/>
              <a:ea typeface="Times New Roman" panose="02020603050405020304" pitchFamily="18" charset="0"/>
            </a:endParaRPr>
          </a:p>
          <a:p>
            <a:pPr marL="342900" lvl="0" indent="-342900" algn="just" fontAlgn="base">
              <a:buFont typeface="Times New Roman" panose="02020603050405020304" pitchFamily="18" charset="0"/>
              <a:buChar char="-"/>
            </a:pPr>
            <a:r>
              <a:rPr lang="lv-LV"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 cik un kādu vakcīnu izlietošanu līdz 31.12.2023 iestāde ir paziņojusi vienotajā veselības nozares elektroniskajā informācijas sistēmā vai nosūtot Centram “Iedzīvotāju imunizācijas pārskata un vakcīnu pasūtījuma veidlapu” (3. pielikums Ministru kabineta 2000. gada 26. septembra noteikumiem Nr. 330 “Vakcinācijas noteikumi”)</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fontAlgn="base">
              <a:buFont typeface="Times New Roman" panose="02020603050405020304" pitchFamily="18" charset="0"/>
              <a:buChar char="-"/>
            </a:pPr>
            <a:r>
              <a:rPr lang="lv-LV"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vakcinācijas iestāžu sniegto prognozi par nepieciešamo pretgripas vakcīnu daudzumu 2024./2025. gada vakcinācijas sezonai, ja tāda prognoze bija iesniegta pēc Centra lūguma 2024. gada janvārī un februārī.</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fontAlgn="base"/>
            <a:endParaRPr lang="lv-LV" sz="1800" dirty="0">
              <a:effectLst/>
              <a:latin typeface="Times New Roman" panose="02020603050405020304" pitchFamily="18" charset="0"/>
              <a:ea typeface="Times New Roman" panose="02020603050405020304" pitchFamily="18" charset="0"/>
            </a:endParaRPr>
          </a:p>
        </p:txBody>
      </p:sp>
      <p:sp>
        <p:nvSpPr>
          <p:cNvPr id="19460" name="Slide Number Placeholder 5">
            <a:extLst>
              <a:ext uri="{FF2B5EF4-FFF2-40B4-BE49-F238E27FC236}">
                <a16:creationId xmlns:a16="http://schemas.microsoft.com/office/drawing/2014/main" id="{EDDACE20-8541-A59C-F1AC-ABDD5FC1B9F7}"/>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1DB0B0-1B8F-404E-AED5-CE5D06A920D5}"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FB55A5A-E97E-901C-C308-0F56B53CF65B}"/>
              </a:ext>
            </a:extLst>
          </p:cNvPr>
          <p:cNvSpPr>
            <a:spLocks noGrp="1"/>
          </p:cNvSpPr>
          <p:nvPr>
            <p:ph type="title"/>
          </p:nvPr>
        </p:nvSpPr>
        <p:spPr>
          <a:xfrm>
            <a:off x="1863725" y="381000"/>
            <a:ext cx="6823075" cy="1036638"/>
          </a:xfrm>
        </p:spPr>
        <p:txBody>
          <a:bodyPr/>
          <a:lstStyle/>
          <a:p>
            <a:r>
              <a:rPr lang="lv-LV" altLang="lv-LV" sz="1800">
                <a:solidFill>
                  <a:srgbClr val="000000"/>
                </a:solidFill>
                <a:latin typeface="Times New Roman" panose="02020603050405020304" pitchFamily="18" charset="0"/>
                <a:cs typeface="Times New Roman" panose="02020603050405020304" pitchFamily="18" charset="0"/>
              </a:rPr>
              <a:t>Modelis attēlo maksimāli iespējamo pretgripas vakcīnu devu skaitu, ko iestāde var saņemt 2024./2025. gada vakcinācijas sezonā</a:t>
            </a:r>
            <a:br>
              <a:rPr lang="lv-LV" altLang="lv-LV" sz="1800">
                <a:latin typeface="Times New Roman" panose="02020603050405020304" pitchFamily="18" charset="0"/>
                <a:ea typeface="Times New Roman" panose="02020603050405020304" pitchFamily="18" charset="0"/>
              </a:rPr>
            </a:br>
            <a:endParaRPr lang="lv-LV" altLang="lv-LV"/>
          </a:p>
        </p:txBody>
      </p:sp>
      <p:sp>
        <p:nvSpPr>
          <p:cNvPr id="3" name="Content Placeholder 2">
            <a:extLst>
              <a:ext uri="{FF2B5EF4-FFF2-40B4-BE49-F238E27FC236}">
                <a16:creationId xmlns:a16="http://schemas.microsoft.com/office/drawing/2014/main" id="{C69B0A78-4CAA-AEE9-408F-B7B25908E1AD}"/>
              </a:ext>
            </a:extLst>
          </p:cNvPr>
          <p:cNvSpPr>
            <a:spLocks noGrp="1"/>
          </p:cNvSpPr>
          <p:nvPr>
            <p:ph idx="1"/>
          </p:nvPr>
        </p:nvSpPr>
        <p:spPr>
          <a:xfrm>
            <a:off x="439947" y="1752600"/>
            <a:ext cx="8246853" cy="4373573"/>
          </a:xfrm>
        </p:spPr>
        <p:txBody>
          <a:bodyPr>
            <a:normAutofit/>
          </a:bodyPr>
          <a:lstStyle/>
          <a:p>
            <a:pPr marL="342900" lvl="0" indent="-342900" algn="just" fontAlgn="base">
              <a:buFont typeface="Times New Roman" panose="02020603050405020304" pitchFamily="18" charset="0"/>
              <a:buChar char="-"/>
            </a:pPr>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iestādēm, kas prognozējušas mazāk par faktisko izlietojumu iepriekšējā sezonā, piešķir prognozēto apjomu;</a:t>
            </a:r>
            <a:endParaRPr lang="lv-LV" sz="1600" dirty="0">
              <a:effectLst/>
              <a:latin typeface="Times New Roman" panose="02020603050405020304" pitchFamily="18" charset="0"/>
              <a:ea typeface="Times New Roman" panose="02020603050405020304" pitchFamily="18" charset="0"/>
            </a:endParaRPr>
          </a:p>
          <a:p>
            <a:pPr marL="342900" lvl="0" indent="-342900" algn="just" fontAlgn="base">
              <a:buFont typeface="Times New Roman" panose="02020603050405020304" pitchFamily="18" charset="0"/>
              <a:buChar char="-"/>
            </a:pPr>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pārējām iestādēm, kas prognozējušas vairāk par faktiski izlietoto apjomu un optimāli (riska grupu vakcinācijai līdz 01.12.2023) izmantojušas:</a:t>
            </a:r>
            <a:endParaRPr lang="lv-LV" sz="1600" dirty="0">
              <a:effectLst/>
              <a:latin typeface="Times New Roman" panose="02020603050405020304" pitchFamily="18" charset="0"/>
              <a:ea typeface="Times New Roman" panose="02020603050405020304" pitchFamily="18" charset="0"/>
            </a:endParaRPr>
          </a:p>
          <a:p>
            <a:pPr marL="742950" lvl="1" indent="-285750" algn="just">
              <a:buFont typeface="Courier New" panose="02070309020205020404" pitchFamily="49" charset="0"/>
              <a:buChar char="o"/>
            </a:pPr>
            <a:r>
              <a:rPr lang="lv-LV" sz="1600" b="1" dirty="0">
                <a:effectLst/>
                <a:latin typeface="Times New Roman" panose="02020603050405020304" pitchFamily="18" charset="0"/>
                <a:ea typeface="Times New Roman" panose="02020603050405020304" pitchFamily="18" charset="0"/>
                <a:cs typeface="Times New Roman" panose="02020603050405020304" pitchFamily="18" charset="0"/>
              </a:rPr>
              <a:t>vairāk par 90%</a:t>
            </a:r>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 no iepriekšējā sezonā piešķirtajām devām - maksimāli pieejamā vakcīnu apjoma noteikšanai izmanto mazāko skaitli no šādiem 3 rādītājiem: - iestādes prognozēto  apjomu </a:t>
            </a:r>
            <a:endParaRPr lang="lv-LV" sz="1600" dirty="0">
              <a:effectLst/>
              <a:latin typeface="Times New Roman" panose="02020603050405020304" pitchFamily="18" charset="0"/>
              <a:ea typeface="Times New Roman" panose="02020603050405020304" pitchFamily="18" charset="0"/>
            </a:endParaRPr>
          </a:p>
          <a:p>
            <a:pPr marL="914400" algn="just"/>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 vai 130% no aizvadītajā sezonā izvakcinētā apjoma (ja pēdējā vakcinācija notikusi pēc 01.12.2023) –</a:t>
            </a:r>
            <a:endParaRPr lang="lv-LV" sz="1600" dirty="0">
              <a:effectLst/>
              <a:latin typeface="Times New Roman" panose="02020603050405020304" pitchFamily="18" charset="0"/>
              <a:ea typeface="Times New Roman" panose="02020603050405020304" pitchFamily="18" charset="0"/>
            </a:endParaRPr>
          </a:p>
          <a:p>
            <a:pPr marL="914400" algn="just"/>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 vai 200%  vai lielāks (atkarībā no racionāli izlietoto vakcīnu apjoma un prognozes pamatotības) no aizvadītajā sezonā izvakcinētā apjoma (ja pēdējā vakcinācija notikusi pirms 01.12.2023);</a:t>
            </a:r>
            <a:endParaRPr lang="lv-LV" sz="1600" dirty="0">
              <a:effectLst/>
              <a:latin typeface="Times New Roman" panose="02020603050405020304" pitchFamily="18" charset="0"/>
              <a:ea typeface="Times New Roman" panose="02020603050405020304" pitchFamily="18" charset="0"/>
            </a:endParaRPr>
          </a:p>
          <a:p>
            <a:pPr marL="742950" lvl="1" indent="-285750" algn="just" fontAlgn="base">
              <a:buFont typeface="Courier New" panose="02070309020205020404" pitchFamily="49" charset="0"/>
              <a:buChar char="o"/>
            </a:pPr>
            <a:r>
              <a:rPr lang="lv-LV" sz="1600" b="1" dirty="0">
                <a:effectLst/>
                <a:latin typeface="Times New Roman" panose="02020603050405020304" pitchFamily="18" charset="0"/>
                <a:ea typeface="Times New Roman" panose="02020603050405020304" pitchFamily="18" charset="0"/>
                <a:cs typeface="Times New Roman" panose="02020603050405020304" pitchFamily="18" charset="0"/>
              </a:rPr>
              <a:t>līdz 90%</a:t>
            </a:r>
            <a:r>
              <a:rPr lang="lv-LV" sz="1600" dirty="0">
                <a:effectLst/>
                <a:latin typeface="Times New Roman" panose="02020603050405020304" pitchFamily="18" charset="0"/>
                <a:ea typeface="Times New Roman" panose="02020603050405020304" pitchFamily="18" charset="0"/>
                <a:cs typeface="Times New Roman" panose="02020603050405020304" pitchFamily="18" charset="0"/>
              </a:rPr>
              <a:t> no iepriekšējā sezonā piešķirtajām devām, piešķir iepriekšējā sezonā faktiski izvakcinēto apjomu.</a:t>
            </a:r>
            <a:endParaRPr lang="lv-LV" sz="1600" dirty="0">
              <a:effectLst/>
              <a:latin typeface="Times New Roman" panose="02020603050405020304" pitchFamily="18" charset="0"/>
              <a:ea typeface="Times New Roman" panose="02020603050405020304" pitchFamily="18" charset="0"/>
            </a:endParaRPr>
          </a:p>
        </p:txBody>
      </p:sp>
      <p:sp>
        <p:nvSpPr>
          <p:cNvPr id="21510" name="Slide Number Placeholder 5">
            <a:extLst>
              <a:ext uri="{FF2B5EF4-FFF2-40B4-BE49-F238E27FC236}">
                <a16:creationId xmlns:a16="http://schemas.microsoft.com/office/drawing/2014/main" id="{915C1295-5DEA-A0F3-B0D5-F345B883594D}"/>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180F7-95FF-4AAA-85E1-6712773186BC}"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8BBFDDF-FE3A-08F3-80C7-EBA889073ED1}"/>
              </a:ext>
            </a:extLst>
          </p:cNvPr>
          <p:cNvSpPr>
            <a:spLocks noGrp="1"/>
          </p:cNvSpPr>
          <p:nvPr>
            <p:ph type="title"/>
          </p:nvPr>
        </p:nvSpPr>
        <p:spPr>
          <a:xfrm>
            <a:off x="1946275" y="485775"/>
            <a:ext cx="6740525" cy="931863"/>
          </a:xfrm>
        </p:spPr>
        <p:txBody>
          <a:bodyPr/>
          <a:lstStyle/>
          <a:p>
            <a:r>
              <a:rPr lang="en-US" altLang="lv-LV" sz="2000" dirty="0" err="1"/>
              <a:t>Vakcīnas</a:t>
            </a:r>
            <a:r>
              <a:rPr lang="en-US" altLang="lv-LV" sz="2000" dirty="0"/>
              <a:t> </a:t>
            </a:r>
            <a:r>
              <a:rPr lang="en-US" altLang="lv-LV" sz="2000" dirty="0" err="1"/>
              <a:t>pret</a:t>
            </a:r>
            <a:r>
              <a:rPr lang="en-US" altLang="lv-LV" sz="2000" dirty="0"/>
              <a:t> </a:t>
            </a:r>
            <a:r>
              <a:rPr lang="en-US" altLang="lv-LV" sz="2000" dirty="0" err="1"/>
              <a:t>gripu</a:t>
            </a:r>
            <a:r>
              <a:rPr lang="en-US" altLang="lv-LV" sz="2000" dirty="0"/>
              <a:t> </a:t>
            </a:r>
            <a:r>
              <a:rPr lang="en-US" altLang="lv-LV" sz="2000" dirty="0" err="1"/>
              <a:t>pasūtīšana</a:t>
            </a:r>
            <a:r>
              <a:rPr lang="en-US" altLang="lv-LV" sz="2000" dirty="0"/>
              <a:t> E-</a:t>
            </a:r>
            <a:r>
              <a:rPr lang="en-US" altLang="lv-LV" sz="2000" dirty="0" err="1"/>
              <a:t>veselības</a:t>
            </a:r>
            <a:r>
              <a:rPr lang="en-US" altLang="lv-LV" sz="2000" dirty="0"/>
              <a:t> </a:t>
            </a:r>
            <a:r>
              <a:rPr lang="en-US" altLang="lv-LV" sz="2000" dirty="0" err="1"/>
              <a:t>portālā</a:t>
            </a:r>
            <a:endParaRPr lang="lv-LV" altLang="lv-LV" sz="2000" dirty="0"/>
          </a:p>
        </p:txBody>
      </p:sp>
      <p:graphicFrame>
        <p:nvGraphicFramePr>
          <p:cNvPr id="7" name="Content Placeholder 6">
            <a:extLst>
              <a:ext uri="{FF2B5EF4-FFF2-40B4-BE49-F238E27FC236}">
                <a16:creationId xmlns:a16="http://schemas.microsoft.com/office/drawing/2014/main" id="{24D0D00F-C2AA-4AC5-3CC9-B966CCBEA316}"/>
              </a:ext>
            </a:extLst>
          </p:cNvPr>
          <p:cNvGraphicFramePr>
            <a:graphicFrameLocks noGrp="1"/>
          </p:cNvGraphicFramePr>
          <p:nvPr>
            <p:ph idx="1"/>
          </p:nvPr>
        </p:nvGraphicFramePr>
        <p:xfrm>
          <a:off x="273050" y="2062163"/>
          <a:ext cx="8675688" cy="3359149"/>
        </p:xfrm>
        <a:graphic>
          <a:graphicData uri="http://schemas.openxmlformats.org/drawingml/2006/table">
            <a:tbl>
              <a:tblPr/>
              <a:tblGrid>
                <a:gridCol w="541173">
                  <a:extLst>
                    <a:ext uri="{9D8B030D-6E8A-4147-A177-3AD203B41FA5}">
                      <a16:colId xmlns:a16="http://schemas.microsoft.com/office/drawing/2014/main" val="20000"/>
                    </a:ext>
                  </a:extLst>
                </a:gridCol>
                <a:gridCol w="5166516">
                  <a:extLst>
                    <a:ext uri="{9D8B030D-6E8A-4147-A177-3AD203B41FA5}">
                      <a16:colId xmlns:a16="http://schemas.microsoft.com/office/drawing/2014/main" val="20001"/>
                    </a:ext>
                  </a:extLst>
                </a:gridCol>
                <a:gridCol w="1207573">
                  <a:extLst>
                    <a:ext uri="{9D8B030D-6E8A-4147-A177-3AD203B41FA5}">
                      <a16:colId xmlns:a16="http://schemas.microsoft.com/office/drawing/2014/main" val="20002"/>
                    </a:ext>
                  </a:extLst>
                </a:gridCol>
                <a:gridCol w="1760426">
                  <a:extLst>
                    <a:ext uri="{9D8B030D-6E8A-4147-A177-3AD203B41FA5}">
                      <a16:colId xmlns:a16="http://schemas.microsoft.com/office/drawing/2014/main" val="20003"/>
                    </a:ext>
                  </a:extLst>
                </a:gridCol>
              </a:tblGrid>
              <a:tr h="401807">
                <a:tc>
                  <a:txBody>
                    <a:bodyPr/>
                    <a:lstStyle/>
                    <a:p>
                      <a:pPr algn="ctr" fontAlgn="ctr"/>
                      <a:r>
                        <a:rPr lang="lv-LV" sz="1200" b="1" i="0" u="none" strike="noStrike">
                          <a:solidFill>
                            <a:srgbClr val="000000"/>
                          </a:solidFill>
                          <a:effectLst/>
                          <a:latin typeface="Times New Roman" panose="02020603050405020304" pitchFamily="18" charset="0"/>
                        </a:rPr>
                        <a:t>Nr.</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200" b="1" i="0" u="none" strike="noStrike">
                          <a:solidFill>
                            <a:srgbClr val="000000"/>
                          </a:solidFill>
                          <a:effectLst/>
                          <a:latin typeface="Times New Roman" panose="02020603050405020304" pitchFamily="18" charset="0"/>
                        </a:rPr>
                        <a:t>Mērķa grupas, kuras izvēlas vakcinācijas iestādes (veicot vakcīnu pasūtīšanu)</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200" b="1" i="0" u="none" strike="noStrike">
                          <a:solidFill>
                            <a:srgbClr val="000000"/>
                          </a:solidFill>
                          <a:effectLst/>
                          <a:latin typeface="Times New Roman" panose="02020603050405020304" pitchFamily="18" charset="0"/>
                        </a:rPr>
                        <a:t>Preparāts, kuru piešķirs SPKC</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200" b="1" i="0" u="none" strike="noStrike">
                          <a:solidFill>
                            <a:srgbClr val="000000"/>
                          </a:solidFill>
                          <a:effectLst/>
                          <a:latin typeface="Times New Roman" panose="02020603050405020304" pitchFamily="18" charset="0"/>
                        </a:rPr>
                        <a:t>Piezīmes</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200905">
                <a:tc>
                  <a:txBody>
                    <a:bodyPr/>
                    <a:lstStyle/>
                    <a:p>
                      <a:pPr algn="ctr" fontAlgn="ctr"/>
                      <a:r>
                        <a:rPr lang="lv-LV" sz="1200" b="0" i="0" u="none" strike="noStrike">
                          <a:solidFill>
                            <a:srgbClr val="000000"/>
                          </a:solidFill>
                          <a:effectLst/>
                          <a:latin typeface="Times New Roman" panose="02020603050405020304" pitchFamily="18" charset="0"/>
                        </a:rPr>
                        <a:t>1</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B6-23M: Bērni 6-23 mēnešu</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 </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01807">
                <a:tc>
                  <a:txBody>
                    <a:bodyPr/>
                    <a:lstStyle/>
                    <a:p>
                      <a:pPr algn="ctr" fontAlgn="ctr"/>
                      <a:r>
                        <a:rPr lang="lv-LV" sz="1200" b="0" i="0" u="none" strike="noStrike">
                          <a:solidFill>
                            <a:srgbClr val="000000"/>
                          </a:solidFill>
                          <a:effectLst/>
                          <a:latin typeface="Times New Roman" panose="02020603050405020304" pitchFamily="18" charset="0"/>
                        </a:rPr>
                        <a:t>2</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P_HRON: Pieaugušie vecumā no 18-59 gadiem, kuri pieder pie noteiktām veselības riska grupām</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 </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00905">
                <a:tc>
                  <a:txBody>
                    <a:bodyPr/>
                    <a:lstStyle/>
                    <a:p>
                      <a:pPr algn="ctr" fontAlgn="ctr"/>
                      <a:r>
                        <a:rPr lang="lv-LV" sz="1200" b="0" i="0" u="none" strike="noStrike">
                          <a:solidFill>
                            <a:srgbClr val="000000"/>
                          </a:solidFill>
                          <a:effectLst/>
                          <a:latin typeface="Times New Roman" panose="02020603050405020304" pitchFamily="18" charset="0"/>
                        </a:rPr>
                        <a:t>3</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GR: Grūtnieces</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 </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00905">
                <a:tc>
                  <a:txBody>
                    <a:bodyPr/>
                    <a:lstStyle/>
                    <a:p>
                      <a:pPr algn="ctr" fontAlgn="ctr"/>
                      <a:r>
                        <a:rPr lang="lv-LV" sz="1200" b="0" i="0" u="none" strike="noStrike">
                          <a:solidFill>
                            <a:srgbClr val="000000"/>
                          </a:solidFill>
                          <a:effectLst/>
                          <a:latin typeface="Times New Roman" panose="02020603050405020304" pitchFamily="18" charset="0"/>
                        </a:rPr>
                        <a:t>4</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AP: Ārstniecības un ārstniecības atbalsta personas vecuma līdz 59 gadiem</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 </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385122">
                <a:tc>
                  <a:txBody>
                    <a:bodyPr/>
                    <a:lstStyle/>
                    <a:p>
                      <a:pPr algn="ctr" fontAlgn="ctr"/>
                      <a:r>
                        <a:rPr lang="lv-LV" sz="1200" b="0" i="0" u="none" strike="noStrike">
                          <a:solidFill>
                            <a:srgbClr val="000000"/>
                          </a:solidFill>
                          <a:effectLst/>
                          <a:latin typeface="Times New Roman" panose="02020603050405020304" pitchFamily="18" charset="0"/>
                        </a:rPr>
                        <a:t>5</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SAC: Ilgstošas sociālās aprūpes centra klienti un darbinieki vecuma līdz 59 gadiem</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 </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01807">
                <a:tc>
                  <a:txBody>
                    <a:bodyPr/>
                    <a:lstStyle/>
                    <a:p>
                      <a:pPr algn="ctr" fontAlgn="ctr"/>
                      <a:r>
                        <a:rPr lang="lv-LV" sz="1200" b="0" i="0" u="none" strike="noStrike">
                          <a:solidFill>
                            <a:srgbClr val="000000"/>
                          </a:solidFill>
                          <a:effectLst/>
                          <a:latin typeface="Times New Roman" panose="02020603050405020304" pitchFamily="18" charset="0"/>
                        </a:rPr>
                        <a:t>6</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B6_17G_HRON_INTRAMUSKUL: Bērni no 2 līdz 17 gadiem, kuri pieder pie noteiktām veselības riska grupām (intramuskulārai vakcinācijai)</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dirty="0">
                          <a:solidFill>
                            <a:srgbClr val="000000"/>
                          </a:solidFill>
                          <a:effectLst/>
                          <a:latin typeface="Times New Roman" panose="02020603050405020304" pitchFamily="18" charset="0"/>
                        </a:rPr>
                        <a:t>Influvac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Intramuskulārā vakcīna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401807">
                <a:tc>
                  <a:txBody>
                    <a:bodyPr/>
                    <a:lstStyle/>
                    <a:p>
                      <a:pPr algn="ctr" fontAlgn="ctr"/>
                      <a:r>
                        <a:rPr lang="lv-LV" sz="1200" b="0" i="0" u="none" strike="noStrike">
                          <a:solidFill>
                            <a:srgbClr val="000000"/>
                          </a:solidFill>
                          <a:effectLst/>
                          <a:latin typeface="Times New Roman" panose="02020603050405020304" pitchFamily="18" charset="0"/>
                        </a:rPr>
                        <a:t>7</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262626"/>
                          </a:solidFill>
                          <a:effectLst/>
                          <a:latin typeface="Times New Roman" panose="02020603050405020304" pitchFamily="18" charset="0"/>
                        </a:rPr>
                        <a:t>B2_17G_HRON_INTRANAZAL: Bērni no 2 līdz 17 gadiem, kuri pieder pie noteiktām veselības riska grupām (intranazālai vakcinācijai)</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Fluenz Tetra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Intranazālā vakcīna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764084">
                <a:tc>
                  <a:txBody>
                    <a:bodyPr/>
                    <a:lstStyle/>
                    <a:p>
                      <a:pPr algn="ctr" fontAlgn="ctr"/>
                      <a:r>
                        <a:rPr lang="lv-LV" sz="1200" b="0" i="0" u="none" strike="noStrike">
                          <a:solidFill>
                            <a:srgbClr val="000000"/>
                          </a:solidFill>
                          <a:effectLst/>
                          <a:latin typeface="Times New Roman" panose="02020603050405020304" pitchFamily="18" charset="0"/>
                        </a:rPr>
                        <a:t>8</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1200" b="0" i="0" u="none" strike="noStrike">
                          <a:solidFill>
                            <a:srgbClr val="262626"/>
                          </a:solidFill>
                          <a:effectLst/>
                          <a:latin typeface="Times New Roman" panose="02020603050405020304" pitchFamily="18" charset="0"/>
                        </a:rPr>
                        <a:t>60: 60 gadi un vairāk</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0" i="0" u="none" strike="noStrike">
                          <a:solidFill>
                            <a:srgbClr val="000000"/>
                          </a:solidFill>
                          <a:effectLst/>
                          <a:latin typeface="Times New Roman" panose="02020603050405020304" pitchFamily="18" charset="0"/>
                        </a:rPr>
                        <a:t>Efluelda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200" b="1" i="0" u="none" strike="noStrike" dirty="0">
                          <a:solidFill>
                            <a:srgbClr val="FF0000"/>
                          </a:solidFill>
                          <a:effectLst/>
                          <a:latin typeface="Times New Roman" panose="02020603050405020304" pitchFamily="18" charset="0"/>
                        </a:rPr>
                        <a:t>t.sk. SAC klientiem, darbiniekiem, ārstniecības personām no 60 gadu vecuma</a:t>
                      </a:r>
                    </a:p>
                  </a:txBody>
                  <a:tcPr marL="5944" marR="5944" marT="59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17463" name="Slide Number Placeholder 5">
            <a:extLst>
              <a:ext uri="{FF2B5EF4-FFF2-40B4-BE49-F238E27FC236}">
                <a16:creationId xmlns:a16="http://schemas.microsoft.com/office/drawing/2014/main" id="{2676F2DA-4DB1-A107-C907-53B70F8C4ACC}"/>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19CB9EF-258F-40F8-BA2B-62F0ACD3DB87}"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C4B8-B27D-168F-786E-8A60C13A044C}"/>
              </a:ext>
            </a:extLst>
          </p:cNvPr>
          <p:cNvSpPr>
            <a:spLocks noGrp="1"/>
          </p:cNvSpPr>
          <p:nvPr>
            <p:ph type="title"/>
          </p:nvPr>
        </p:nvSpPr>
        <p:spPr>
          <a:xfrm>
            <a:off x="2203554" y="599606"/>
            <a:ext cx="6483246" cy="818035"/>
          </a:xfrm>
        </p:spPr>
        <p:txBody>
          <a:bodyPr>
            <a:normAutofit fontScale="90000"/>
          </a:bodyPr>
          <a:lstStyle/>
          <a:p>
            <a:r>
              <a:rPr lang="en-US" dirty="0" err="1"/>
              <a:t>Aktivitātes</a:t>
            </a:r>
            <a:r>
              <a:rPr lang="en-US" dirty="0"/>
              <a:t> 2024./2025. gada </a:t>
            </a:r>
            <a:r>
              <a:rPr lang="en-US" dirty="0" err="1"/>
              <a:t>sezoani</a:t>
            </a:r>
            <a:endParaRPr lang="lv-LV" dirty="0"/>
          </a:p>
        </p:txBody>
      </p:sp>
      <p:sp>
        <p:nvSpPr>
          <p:cNvPr id="3" name="Content Placeholder 2">
            <a:extLst>
              <a:ext uri="{FF2B5EF4-FFF2-40B4-BE49-F238E27FC236}">
                <a16:creationId xmlns:a16="http://schemas.microsoft.com/office/drawing/2014/main" id="{BE2B32CC-0C96-28D7-C8A2-1075D3A84E0D}"/>
              </a:ext>
            </a:extLst>
          </p:cNvPr>
          <p:cNvSpPr>
            <a:spLocks noGrp="1"/>
          </p:cNvSpPr>
          <p:nvPr>
            <p:ph idx="1"/>
          </p:nvPr>
        </p:nvSpPr>
        <p:spPr>
          <a:xfrm>
            <a:off x="440267" y="1648919"/>
            <a:ext cx="8246533" cy="4242216"/>
          </a:xfrm>
        </p:spPr>
        <p:txBody>
          <a:bodyPr>
            <a:normAutofit/>
          </a:bodyPr>
          <a:lstStyle/>
          <a:p>
            <a:pPr indent="457200" algn="just" fontAlgn="base"/>
            <a:endParaRPr lang="lv-LV" sz="1800" dirty="0">
              <a:effectLst/>
              <a:latin typeface="Times New Roman" panose="02020603050405020304" pitchFamily="18" charset="0"/>
              <a:ea typeface="Times New Roman" panose="02020603050405020304" pitchFamily="18" charset="0"/>
            </a:endParaRPr>
          </a:p>
          <a:p>
            <a:pPr marL="342900" lvl="0" indent="-342900" algn="just" fontAlgn="base">
              <a:lnSpc>
                <a:spcPct val="115000"/>
              </a:lnSpc>
              <a:buFont typeface="Times New Roman" panose="02020603050405020304" pitchFamily="18" charset="0"/>
              <a:buChar char="-"/>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septembra sākumā informatīvas sanāksmes vakcinācijas iestādēm par pretgripas vakcīnu pasūtījumu jautājumiem;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Times New Roman" panose="02020603050405020304" pitchFamily="18" charset="0"/>
              <a:buChar char="-"/>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Times New Roman" panose="02020603050405020304" pitchFamily="18" charset="0"/>
              <a:buChar char="-"/>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14. oktobrī preses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onferenc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 </a:t>
            </a: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par gripas aktualitātēm jaunajai sezonai</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fontAlgn="base">
              <a:lnSpc>
                <a:spcPct val="115000"/>
              </a:lnSpc>
              <a:buFont typeface="Times New Roman" panose="02020603050405020304" pitchFamily="18" charset="0"/>
              <a:buChar char="-"/>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Times New Roman" panose="02020603050405020304" pitchFamily="18" charset="0"/>
              <a:buChar char="-"/>
            </a:pP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informācijas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publicēšana</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SPKC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tīmekļa</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vietnē</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fontAlgn="base">
              <a:lnSpc>
                <a:spcPct val="115000"/>
              </a:lnSpc>
              <a:buFont typeface="Times New Roman" panose="02020603050405020304" pitchFamily="18" charset="0"/>
              <a:buChar char="-"/>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Times New Roman" panose="02020603050405020304" pitchFamily="18" charset="0"/>
              <a:buChar char="-"/>
            </a:pP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informatīvi</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e-</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pasti</a:t>
            </a:r>
            <a:endParaRPr lang="lv-LV" sz="1800" dirty="0">
              <a:effectLst/>
              <a:latin typeface="Times New Roman" panose="02020603050405020304" pitchFamily="18" charset="0"/>
              <a:ea typeface="Times New Roman" panose="02020603050405020304" pitchFamily="18" charset="0"/>
            </a:endParaRPr>
          </a:p>
        </p:txBody>
      </p:sp>
      <p:sp>
        <p:nvSpPr>
          <p:cNvPr id="6" name="Slide Number Placeholder 5">
            <a:extLst>
              <a:ext uri="{FF2B5EF4-FFF2-40B4-BE49-F238E27FC236}">
                <a16:creationId xmlns:a16="http://schemas.microsoft.com/office/drawing/2014/main" id="{74F17BEF-6D96-3EB9-8F1E-3BAD1B608FF6}"/>
              </a:ext>
            </a:extLst>
          </p:cNvPr>
          <p:cNvSpPr>
            <a:spLocks noGrp="1"/>
          </p:cNvSpPr>
          <p:nvPr>
            <p:ph type="sldNum" sz="quarter" idx="13"/>
          </p:nvPr>
        </p:nvSpPr>
        <p:spPr/>
        <p:txBody>
          <a:bodyPr/>
          <a:lstStyle/>
          <a:p>
            <a:pPr>
              <a:defRPr/>
            </a:pPr>
            <a:fld id="{B2BF95F6-A9FC-49B1-80AE-850A8F39032D}" type="slidenum">
              <a:rPr lang="en-US" altLang="en-US" smtClean="0"/>
              <a:pPr>
                <a:defRPr/>
              </a:pPr>
              <a:t>6</a:t>
            </a:fld>
            <a:endParaRPr lang="en-US" altLang="en-US"/>
          </a:p>
        </p:txBody>
      </p:sp>
    </p:spTree>
    <p:extLst>
      <p:ext uri="{BB962C8B-B14F-4D97-AF65-F5344CB8AC3E}">
        <p14:creationId xmlns:p14="http://schemas.microsoft.com/office/powerpoint/2010/main" val="209506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BE6A73C-564D-88AE-6F92-43D453EF82A8}"/>
              </a:ext>
            </a:extLst>
          </p:cNvPr>
          <p:cNvSpPr>
            <a:spLocks noGrp="1"/>
          </p:cNvSpPr>
          <p:nvPr>
            <p:ph type="title"/>
          </p:nvPr>
        </p:nvSpPr>
        <p:spPr>
          <a:xfrm>
            <a:off x="1982788" y="612775"/>
            <a:ext cx="6704012" cy="1085850"/>
          </a:xfrm>
        </p:spPr>
        <p:txBody>
          <a:bodyPr>
            <a:normAutofit/>
          </a:bodyPr>
          <a:lstStyle/>
          <a:p>
            <a:pPr algn="just"/>
            <a:r>
              <a:rPr lang="en-US" altLang="lv-LV" dirty="0" err="1">
                <a:latin typeface="Times New Roman" panose="02020603050405020304" pitchFamily="18" charset="0"/>
                <a:cs typeface="Times New Roman" panose="02020603050405020304" pitchFamily="18" charset="0"/>
              </a:rPr>
              <a:t>Pieejamās</a:t>
            </a:r>
            <a:r>
              <a:rPr lang="en-US" altLang="lv-LV" dirty="0">
                <a:latin typeface="Times New Roman" panose="02020603050405020304" pitchFamily="18" charset="0"/>
                <a:cs typeface="Times New Roman" panose="02020603050405020304" pitchFamily="18" charset="0"/>
              </a:rPr>
              <a:t> </a:t>
            </a:r>
            <a:r>
              <a:rPr lang="en-US" altLang="lv-LV" dirty="0" err="1">
                <a:latin typeface="Times New Roman" panose="02020603050405020304" pitchFamily="18" charset="0"/>
                <a:cs typeface="Times New Roman" panose="02020603050405020304" pitchFamily="18" charset="0"/>
              </a:rPr>
              <a:t>vakcīnas</a:t>
            </a:r>
            <a:r>
              <a:rPr lang="en-US" altLang="lv-LV" dirty="0">
                <a:latin typeface="Times New Roman" panose="02020603050405020304" pitchFamily="18" charset="0"/>
                <a:cs typeface="Times New Roman" panose="02020603050405020304" pitchFamily="18" charset="0"/>
              </a:rPr>
              <a:t> </a:t>
            </a:r>
            <a:r>
              <a:rPr lang="en-US" altLang="lv-LV" dirty="0" err="1">
                <a:latin typeface="Times New Roman" panose="02020603050405020304" pitchFamily="18" charset="0"/>
                <a:cs typeface="Times New Roman" panose="02020603050405020304" pitchFamily="18" charset="0"/>
              </a:rPr>
              <a:t>pret</a:t>
            </a:r>
            <a:r>
              <a:rPr lang="en-US" altLang="lv-LV" dirty="0">
                <a:latin typeface="Times New Roman" panose="02020603050405020304" pitchFamily="18" charset="0"/>
                <a:cs typeface="Times New Roman" panose="02020603050405020304" pitchFamily="18" charset="0"/>
              </a:rPr>
              <a:t> Covid-19 </a:t>
            </a:r>
            <a:r>
              <a:rPr lang="en-US" altLang="lv-LV" dirty="0" err="1">
                <a:latin typeface="Times New Roman" panose="02020603050405020304" pitchFamily="18" charset="0"/>
                <a:cs typeface="Times New Roman" panose="02020603050405020304" pitchFamily="18" charset="0"/>
              </a:rPr>
              <a:t>infekcijas</a:t>
            </a:r>
            <a:r>
              <a:rPr lang="en-US" altLang="lv-LV" dirty="0">
                <a:latin typeface="Times New Roman" panose="02020603050405020304" pitchFamily="18" charset="0"/>
                <a:cs typeface="Times New Roman" panose="02020603050405020304" pitchFamily="18" charset="0"/>
              </a:rPr>
              <a:t> </a:t>
            </a:r>
            <a:r>
              <a:rPr lang="en-US" altLang="lv-LV" dirty="0" err="1">
                <a:latin typeface="Times New Roman" panose="02020603050405020304" pitchFamily="18" charset="0"/>
                <a:cs typeface="Times New Roman" panose="02020603050405020304" pitchFamily="18" charset="0"/>
              </a:rPr>
              <a:t>slimību</a:t>
            </a:r>
            <a:r>
              <a:rPr lang="en-US" altLang="lv-LV" dirty="0">
                <a:latin typeface="Times New Roman" panose="02020603050405020304" pitchFamily="18" charset="0"/>
                <a:cs typeface="Times New Roman" panose="02020603050405020304" pitchFamily="18" charset="0"/>
              </a:rPr>
              <a:t> </a:t>
            </a:r>
            <a:r>
              <a:rPr lang="en-US" altLang="lv-LV" dirty="0" err="1">
                <a:latin typeface="Times New Roman" panose="02020603050405020304" pitchFamily="18" charset="0"/>
                <a:cs typeface="Times New Roman" panose="02020603050405020304" pitchFamily="18" charset="0"/>
              </a:rPr>
              <a:t>Latvijā</a:t>
            </a:r>
            <a:endParaRPr lang="lv-LV" altLang="lv-LV" dirty="0">
              <a:latin typeface="Times New Roman" panose="02020603050405020304" pitchFamily="18" charset="0"/>
              <a:cs typeface="Times New Roman" panose="02020603050405020304" pitchFamily="18" charset="0"/>
            </a:endParaRPr>
          </a:p>
        </p:txBody>
      </p:sp>
      <p:sp>
        <p:nvSpPr>
          <p:cNvPr id="22531" name="Slide Number Placeholder 5">
            <a:extLst>
              <a:ext uri="{FF2B5EF4-FFF2-40B4-BE49-F238E27FC236}">
                <a16:creationId xmlns:a16="http://schemas.microsoft.com/office/drawing/2014/main" id="{608342F9-6174-5738-926E-DE1D4A93C964}"/>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EA4F600-9E9A-447D-9190-ED8F62EBC3A9}" type="slidenum">
              <a:rPr lang="en-US" altLang="en-US" smtClean="0"/>
              <a:pPr/>
              <a:t>7</a:t>
            </a:fld>
            <a:endParaRPr lang="en-US" altLang="en-US"/>
          </a:p>
        </p:txBody>
      </p:sp>
      <p:sp>
        <p:nvSpPr>
          <p:cNvPr id="22532" name="TextBox 11">
            <a:extLst>
              <a:ext uri="{FF2B5EF4-FFF2-40B4-BE49-F238E27FC236}">
                <a16:creationId xmlns:a16="http://schemas.microsoft.com/office/drawing/2014/main" id="{2D17C68A-14B0-BEAD-68EA-5732B8A4AEA8}"/>
              </a:ext>
            </a:extLst>
          </p:cNvPr>
          <p:cNvSpPr txBox="1">
            <a:spLocks noChangeArrowheads="1"/>
          </p:cNvSpPr>
          <p:nvPr/>
        </p:nvSpPr>
        <p:spPr bwMode="auto">
          <a:xfrm>
            <a:off x="288925" y="6423025"/>
            <a:ext cx="61023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lv-LV" sz="1000"/>
              <a:t>https://www.spkc.gov.lv/lv/vakcinu-pret-covid-19-pasutisana</a:t>
            </a:r>
          </a:p>
        </p:txBody>
      </p:sp>
      <p:graphicFrame>
        <p:nvGraphicFramePr>
          <p:cNvPr id="22533" name="Object 5">
            <a:extLst>
              <a:ext uri="{FF2B5EF4-FFF2-40B4-BE49-F238E27FC236}">
                <a16:creationId xmlns:a16="http://schemas.microsoft.com/office/drawing/2014/main" id="{FBDA3B73-6921-9EC8-C1B5-C29BAD89C2CC}"/>
              </a:ext>
            </a:extLst>
          </p:cNvPr>
          <p:cNvGraphicFramePr>
            <a:graphicFrameLocks noChangeAspect="1"/>
          </p:cNvGraphicFramePr>
          <p:nvPr/>
        </p:nvGraphicFramePr>
        <p:xfrm>
          <a:off x="179388" y="2630488"/>
          <a:ext cx="8851900" cy="1544637"/>
        </p:xfrm>
        <a:graphic>
          <a:graphicData uri="http://schemas.openxmlformats.org/presentationml/2006/ole">
            <mc:AlternateContent xmlns:mc="http://schemas.openxmlformats.org/markup-compatibility/2006">
              <mc:Choice xmlns:v="urn:schemas-microsoft-com:vml" Requires="v">
                <p:oleObj name="Worksheet" r:id="rId3" imgW="9220259" imgH="1609725" progId="Excel.Sheet.12">
                  <p:embed/>
                </p:oleObj>
              </mc:Choice>
              <mc:Fallback>
                <p:oleObj name="Worksheet" r:id="rId3" imgW="9220259" imgH="1609725" progId="Excel.Sheet.12">
                  <p:embed/>
                  <p:pic>
                    <p:nvPicPr>
                      <p:cNvPr id="22533" name="Object 5">
                        <a:extLst>
                          <a:ext uri="{FF2B5EF4-FFF2-40B4-BE49-F238E27FC236}">
                            <a16:creationId xmlns:a16="http://schemas.microsoft.com/office/drawing/2014/main" id="{FBDA3B73-6921-9EC8-C1B5-C29BAD89C2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630488"/>
                        <a:ext cx="8851900"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4370A5F-C6BC-5E79-BD0F-F88F3AC63737}"/>
              </a:ext>
            </a:extLst>
          </p:cNvPr>
          <p:cNvSpPr>
            <a:spLocks noGrp="1"/>
          </p:cNvSpPr>
          <p:nvPr>
            <p:ph type="title"/>
          </p:nvPr>
        </p:nvSpPr>
        <p:spPr>
          <a:xfrm>
            <a:off x="1958975" y="587375"/>
            <a:ext cx="6727825" cy="830263"/>
          </a:xfrm>
        </p:spPr>
        <p:txBody>
          <a:bodyPr/>
          <a:lstStyle/>
          <a:p>
            <a:r>
              <a:rPr lang="en-US" altLang="lv-LV">
                <a:latin typeface="Times New Roman" panose="02020603050405020304" pitchFamily="18" charset="0"/>
              </a:rPr>
              <a:t>Covid-19 vakcīnu pasūtījuma grafiks</a:t>
            </a:r>
            <a:endParaRPr lang="lv-LV" altLang="lv-LV"/>
          </a:p>
        </p:txBody>
      </p:sp>
      <p:sp>
        <p:nvSpPr>
          <p:cNvPr id="23555" name="Slide Number Placeholder 5">
            <a:extLst>
              <a:ext uri="{FF2B5EF4-FFF2-40B4-BE49-F238E27FC236}">
                <a16:creationId xmlns:a16="http://schemas.microsoft.com/office/drawing/2014/main" id="{B7AA6A14-909B-3FBB-162A-2ACBB5CE216A}"/>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1363212-9643-4927-863D-9E8E8AC1C02E}" type="slidenum">
              <a:rPr lang="en-US" altLang="en-US" smtClean="0"/>
              <a:pPr/>
              <a:t>8</a:t>
            </a:fld>
            <a:endParaRPr lang="en-US" altLang="en-US"/>
          </a:p>
        </p:txBody>
      </p:sp>
      <p:sp>
        <p:nvSpPr>
          <p:cNvPr id="23556" name="TextBox 11">
            <a:extLst>
              <a:ext uri="{FF2B5EF4-FFF2-40B4-BE49-F238E27FC236}">
                <a16:creationId xmlns:a16="http://schemas.microsoft.com/office/drawing/2014/main" id="{F9B90923-7D34-4054-63F9-C11A2F08C4E7}"/>
              </a:ext>
            </a:extLst>
          </p:cNvPr>
          <p:cNvSpPr txBox="1">
            <a:spLocks noChangeArrowheads="1"/>
          </p:cNvSpPr>
          <p:nvPr/>
        </p:nvSpPr>
        <p:spPr bwMode="auto">
          <a:xfrm>
            <a:off x="349250" y="6445250"/>
            <a:ext cx="61023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lv-LV" sz="1000"/>
              <a:t>https://www.spkc.gov.lv/lv/vakcinu-pret-covid-19-pasutisana</a:t>
            </a:r>
          </a:p>
        </p:txBody>
      </p:sp>
      <p:graphicFrame>
        <p:nvGraphicFramePr>
          <p:cNvPr id="23557" name="Object 7">
            <a:extLst>
              <a:ext uri="{FF2B5EF4-FFF2-40B4-BE49-F238E27FC236}">
                <a16:creationId xmlns:a16="http://schemas.microsoft.com/office/drawing/2014/main" id="{C25CE506-C208-AB5E-AF90-34836D494EBD}"/>
              </a:ext>
            </a:extLst>
          </p:cNvPr>
          <p:cNvGraphicFramePr>
            <a:graphicFrameLocks noChangeAspect="1"/>
          </p:cNvGraphicFramePr>
          <p:nvPr/>
        </p:nvGraphicFramePr>
        <p:xfrm>
          <a:off x="2414588" y="1900238"/>
          <a:ext cx="4581525" cy="3246437"/>
        </p:xfrm>
        <a:graphic>
          <a:graphicData uri="http://schemas.openxmlformats.org/presentationml/2006/ole">
            <mc:AlternateContent xmlns:mc="http://schemas.openxmlformats.org/markup-compatibility/2006">
              <mc:Choice xmlns:v="urn:schemas-microsoft-com:vml" Requires="v">
                <p:oleObj name="Worksheet" r:id="rId3" imgW="4314979" imgH="3057525" progId="Excel.Sheet.12">
                  <p:embed/>
                </p:oleObj>
              </mc:Choice>
              <mc:Fallback>
                <p:oleObj name="Worksheet" r:id="rId3" imgW="4314979" imgH="3057525" progId="Excel.Sheet.12">
                  <p:embed/>
                  <p:pic>
                    <p:nvPicPr>
                      <p:cNvPr id="23557" name="Object 7">
                        <a:extLst>
                          <a:ext uri="{FF2B5EF4-FFF2-40B4-BE49-F238E27FC236}">
                            <a16:creationId xmlns:a16="http://schemas.microsoft.com/office/drawing/2014/main" id="{C25CE506-C208-AB5E-AF90-34836D494E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4588" y="1900238"/>
                        <a:ext cx="4581525" cy="32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86996F2-68D5-7565-B39C-B5506545BC02}"/>
              </a:ext>
            </a:extLst>
          </p:cNvPr>
          <p:cNvSpPr>
            <a:spLocks noGrp="1"/>
          </p:cNvSpPr>
          <p:nvPr>
            <p:ph type="title"/>
          </p:nvPr>
        </p:nvSpPr>
        <p:spPr>
          <a:xfrm>
            <a:off x="1906588" y="381000"/>
            <a:ext cx="6780212" cy="734122"/>
          </a:xfrm>
        </p:spPr>
        <p:txBody>
          <a:bodyPr/>
          <a:lstStyle/>
          <a:p>
            <a:r>
              <a:rPr lang="en-US" altLang="lv-LV" dirty="0" err="1"/>
              <a:t>Vakcīnu</a:t>
            </a:r>
            <a:r>
              <a:rPr lang="en-US" altLang="lv-LV" dirty="0"/>
              <a:t> </a:t>
            </a:r>
            <a:r>
              <a:rPr lang="en-US" altLang="lv-LV" dirty="0" err="1"/>
              <a:t>atlikumi</a:t>
            </a:r>
            <a:r>
              <a:rPr lang="en-US" altLang="lv-LV" dirty="0"/>
              <a:t> un </a:t>
            </a:r>
            <a:r>
              <a:rPr lang="en-US" altLang="lv-LV" dirty="0" err="1"/>
              <a:t>norakstīšana</a:t>
            </a:r>
            <a:endParaRPr lang="lv-LV" altLang="lv-LV" dirty="0"/>
          </a:p>
        </p:txBody>
      </p:sp>
      <p:sp>
        <p:nvSpPr>
          <p:cNvPr id="25606" name="Slide Number Placeholder 5">
            <a:extLst>
              <a:ext uri="{FF2B5EF4-FFF2-40B4-BE49-F238E27FC236}">
                <a16:creationId xmlns:a16="http://schemas.microsoft.com/office/drawing/2014/main" id="{357F2635-60B4-34A5-A2F0-A1B38B5A1E89}"/>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255F684-983A-4045-B681-FF64670B21E0}" type="slidenum">
              <a:rPr lang="en-US" altLang="en-US" smtClean="0"/>
              <a:pPr/>
              <a:t>9</a:t>
            </a:fld>
            <a:endParaRPr lang="en-US" altLang="en-US"/>
          </a:p>
        </p:txBody>
      </p:sp>
      <p:pic>
        <p:nvPicPr>
          <p:cNvPr id="9" name="Content Placeholder 8">
            <a:extLst>
              <a:ext uri="{FF2B5EF4-FFF2-40B4-BE49-F238E27FC236}">
                <a16:creationId xmlns:a16="http://schemas.microsoft.com/office/drawing/2014/main" id="{10FCF69A-7EAE-DDD9-7CF6-94F7D37EA432}"/>
              </a:ext>
            </a:extLst>
          </p:cNvPr>
          <p:cNvPicPr>
            <a:picLocks noGrp="1" noChangeAspect="1"/>
          </p:cNvPicPr>
          <p:nvPr>
            <p:ph idx="1"/>
          </p:nvPr>
        </p:nvPicPr>
        <p:blipFill>
          <a:blip r:embed="rId3"/>
          <a:stretch>
            <a:fillRect/>
          </a:stretch>
        </p:blipFill>
        <p:spPr>
          <a:xfrm>
            <a:off x="270934" y="1845733"/>
            <a:ext cx="8689216" cy="4783667"/>
          </a:xfrm>
        </p:spPr>
      </p:pic>
      <p:sp>
        <p:nvSpPr>
          <p:cNvPr id="10" name="TextBox 9">
            <a:extLst>
              <a:ext uri="{FF2B5EF4-FFF2-40B4-BE49-F238E27FC236}">
                <a16:creationId xmlns:a16="http://schemas.microsoft.com/office/drawing/2014/main" id="{F68CFC32-462F-69C3-E35C-0C4EF22FC8E5}"/>
              </a:ext>
            </a:extLst>
          </p:cNvPr>
          <p:cNvSpPr txBox="1"/>
          <p:nvPr/>
        </p:nvSpPr>
        <p:spPr>
          <a:xfrm>
            <a:off x="4280355" y="1371600"/>
            <a:ext cx="4679795" cy="353943"/>
          </a:xfrm>
          <a:prstGeom prst="rect">
            <a:avLst/>
          </a:prstGeom>
          <a:noFill/>
        </p:spPr>
        <p:txBody>
          <a:bodyPr wrap="square" rtlCol="0">
            <a:spAutoFit/>
          </a:bodyPr>
          <a:lstStyle/>
          <a:p>
            <a:r>
              <a:rPr lang="en-US" b="1" i="1" dirty="0" err="1"/>
              <a:t>Vakcinācijas</a:t>
            </a:r>
            <a:r>
              <a:rPr lang="en-US" b="1" i="1" dirty="0"/>
              <a:t> </a:t>
            </a:r>
            <a:r>
              <a:rPr lang="en-US" b="1" i="1" dirty="0" err="1"/>
              <a:t>produktu</a:t>
            </a:r>
            <a:r>
              <a:rPr lang="en-US" b="1" i="1" dirty="0"/>
              <a:t> </a:t>
            </a:r>
            <a:r>
              <a:rPr lang="en-US" b="1" i="1" dirty="0" err="1"/>
              <a:t>krājumi</a:t>
            </a:r>
            <a:r>
              <a:rPr lang="en-US" b="1" i="1" dirty="0"/>
              <a:t> -&gt; </a:t>
            </a:r>
            <a:r>
              <a:rPr lang="en-US" b="1" i="1" dirty="0" err="1"/>
              <a:t>Atlasīt</a:t>
            </a:r>
            <a:r>
              <a:rPr lang="en-US" b="1" i="1" dirty="0"/>
              <a:t> -&gt; </a:t>
            </a:r>
            <a:r>
              <a:rPr lang="en-US" b="1" i="1" dirty="0" err="1"/>
              <a:t>Skatīt</a:t>
            </a:r>
            <a:endParaRPr lang="lv-LV" b="1" i="1" dirty="0"/>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8021</TotalTime>
  <Words>847</Words>
  <Application>Microsoft Office PowerPoint</Application>
  <PresentationFormat>On-screen Show (4:3)</PresentationFormat>
  <Paragraphs>108</Paragraphs>
  <Slides>10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Aptos</vt:lpstr>
      <vt:lpstr>Arial</vt:lpstr>
      <vt:lpstr>Calibri</vt:lpstr>
      <vt:lpstr>Courier New</vt:lpstr>
      <vt:lpstr>Times New Roman</vt:lpstr>
      <vt:lpstr>Verdana</vt:lpstr>
      <vt:lpstr>89_Prezentacija_templateLV</vt:lpstr>
      <vt:lpstr>Worksheet</vt:lpstr>
      <vt:lpstr>Rudens sezonas vakcinācijas aktualitātes</vt:lpstr>
      <vt:lpstr>Vakcīnas pret gripu 2024./2025. gada sezonai</vt:lpstr>
      <vt:lpstr>Pretgripas vakcīnu sadales modelis 2024./2025. gadam</vt:lpstr>
      <vt:lpstr>Modelis attēlo maksimāli iespējamo pretgripas vakcīnu devu skaitu, ko iestāde var saņemt 2024./2025. gada vakcinācijas sezonā </vt:lpstr>
      <vt:lpstr>Vakcīnas pret gripu pasūtīšana E-veselības portālā</vt:lpstr>
      <vt:lpstr>Aktivitātes 2024./2025. gada sezoani</vt:lpstr>
      <vt:lpstr>Pieejamās vakcīnas pret Covid-19 infekcijas slimību Latvijā</vt:lpstr>
      <vt:lpstr>Covid-19 vakcīnu pasūtījuma grafiks</vt:lpstr>
      <vt:lpstr>Vakcīnu atlikumi un norakstīšana</vt:lpstr>
      <vt:lpstr>Kontaktinformācija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Linda Krauze</cp:lastModifiedBy>
  <cp:revision>481</cp:revision>
  <cp:lastPrinted>2018-11-06T09:24:06Z</cp:lastPrinted>
  <dcterms:created xsi:type="dcterms:W3CDTF">2014-11-20T14:46:47Z</dcterms:created>
  <dcterms:modified xsi:type="dcterms:W3CDTF">2024-08-29T12:06:13Z</dcterms:modified>
</cp:coreProperties>
</file>