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24"/>
  </p:notesMasterIdLst>
  <p:sldIdLst>
    <p:sldId id="265" r:id="rId2"/>
    <p:sldId id="1294" r:id="rId3"/>
    <p:sldId id="1290" r:id="rId4"/>
    <p:sldId id="1296" r:id="rId5"/>
    <p:sldId id="1297" r:id="rId6"/>
    <p:sldId id="1291" r:id="rId7"/>
    <p:sldId id="1026" r:id="rId8"/>
    <p:sldId id="1305" r:id="rId9"/>
    <p:sldId id="1306" r:id="rId10"/>
    <p:sldId id="1293" r:id="rId11"/>
    <p:sldId id="1308" r:id="rId12"/>
    <p:sldId id="1307" r:id="rId13"/>
    <p:sldId id="1302" r:id="rId14"/>
    <p:sldId id="1309" r:id="rId15"/>
    <p:sldId id="257" r:id="rId16"/>
    <p:sldId id="1298" r:id="rId17"/>
    <p:sldId id="1292" r:id="rId18"/>
    <p:sldId id="1033" r:id="rId19"/>
    <p:sldId id="1303" r:id="rId20"/>
    <p:sldId id="1304" r:id="rId21"/>
    <p:sldId id="1295" r:id="rId22"/>
    <p:sldId id="318" r:id="rId23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5B6B8"/>
    <a:srgbClr val="868786"/>
    <a:srgbClr val="EAF5FB"/>
    <a:srgbClr val="757473"/>
    <a:srgbClr val="565655"/>
    <a:srgbClr val="0D3E85"/>
    <a:srgbClr val="0F4086"/>
    <a:srgbClr val="F0FCFF"/>
    <a:srgbClr val="C7C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8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1A614-F50B-475D-98E8-6F462DE8A6A9}" type="doc">
      <dgm:prSet loTypeId="urn:microsoft.com/office/officeart/2005/8/layout/vList6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lv-LV"/>
        </a:p>
      </dgm:t>
    </dgm:pt>
    <dgm:pt modelId="{B33C5E88-9EEB-41F3-B0B3-7E0C678652F2}">
      <dgm:prSet phldrT="[Text]"/>
      <dgm:spPr/>
      <dgm:t>
        <a:bodyPr/>
        <a:lstStyle/>
        <a:p>
          <a:r>
            <a:rPr lang="lv-LV" dirty="0"/>
            <a:t>Prognozējams</a:t>
          </a:r>
        </a:p>
        <a:p>
          <a:r>
            <a:rPr lang="lv-LV" dirty="0"/>
            <a:t>&amp;</a:t>
          </a:r>
        </a:p>
        <a:p>
          <a:r>
            <a:rPr lang="lv-LV" dirty="0"/>
            <a:t>Augošs</a:t>
          </a:r>
        </a:p>
      </dgm:t>
    </dgm:pt>
    <dgm:pt modelId="{CCA61E8D-4190-4F73-8D44-65F772A48FAE}" type="parTrans" cxnId="{23BA216A-EF7A-4014-A278-57C43D3A5666}">
      <dgm:prSet/>
      <dgm:spPr/>
      <dgm:t>
        <a:bodyPr/>
        <a:lstStyle/>
        <a:p>
          <a:endParaRPr lang="lv-LV"/>
        </a:p>
      </dgm:t>
    </dgm:pt>
    <dgm:pt modelId="{375B033F-1BD9-477D-85AB-CA906C705DE3}" type="sibTrans" cxnId="{23BA216A-EF7A-4014-A278-57C43D3A5666}">
      <dgm:prSet/>
      <dgm:spPr/>
      <dgm:t>
        <a:bodyPr/>
        <a:lstStyle/>
        <a:p>
          <a:endParaRPr lang="lv-LV"/>
        </a:p>
      </dgm:t>
    </dgm:pt>
    <dgm:pt modelId="{677C9867-A522-4F90-8FC2-CA4F7AC397F4}">
      <dgm:prSet phldrT="[Text]"/>
      <dgm:spPr/>
      <dgm:t>
        <a:bodyPr/>
        <a:lstStyle/>
        <a:p>
          <a:r>
            <a:rPr lang="lv-LV" dirty="0"/>
            <a:t>Stabils avots</a:t>
          </a:r>
        </a:p>
      </dgm:t>
    </dgm:pt>
    <dgm:pt modelId="{09F0E88C-7C2D-47FA-9100-C9A30D6CB1A5}" type="parTrans" cxnId="{67D42A19-3CE0-4805-BE2A-3F78444A7EE5}">
      <dgm:prSet/>
      <dgm:spPr/>
      <dgm:t>
        <a:bodyPr/>
        <a:lstStyle/>
        <a:p>
          <a:endParaRPr lang="lv-LV"/>
        </a:p>
      </dgm:t>
    </dgm:pt>
    <dgm:pt modelId="{C7F3AE8D-4546-4927-AE1D-8D1DF49DC976}" type="sibTrans" cxnId="{67D42A19-3CE0-4805-BE2A-3F78444A7EE5}">
      <dgm:prSet/>
      <dgm:spPr/>
      <dgm:t>
        <a:bodyPr/>
        <a:lstStyle/>
        <a:p>
          <a:endParaRPr lang="lv-LV"/>
        </a:p>
      </dgm:t>
    </dgm:pt>
    <dgm:pt modelId="{C3F2CF46-EAB1-4053-8510-654D9CD60A1F}">
      <dgm:prSet phldrT="[Text]"/>
      <dgm:spPr/>
      <dgm:t>
        <a:bodyPr/>
        <a:lstStyle/>
        <a:p>
          <a:r>
            <a:rPr lang="lv-LV" dirty="0"/>
            <a:t>Tarifu pārskatīšanas metodoloģija</a:t>
          </a:r>
        </a:p>
      </dgm:t>
    </dgm:pt>
    <dgm:pt modelId="{BF27D942-C265-4BFB-8AFD-B99CF8F67BDB}" type="parTrans" cxnId="{65577EE3-C212-4E48-A1F2-D19D3356E14A}">
      <dgm:prSet/>
      <dgm:spPr/>
      <dgm:t>
        <a:bodyPr/>
        <a:lstStyle/>
        <a:p>
          <a:endParaRPr lang="lv-LV"/>
        </a:p>
      </dgm:t>
    </dgm:pt>
    <dgm:pt modelId="{711ED9FC-7E78-48A2-8194-732E19DB6D21}" type="sibTrans" cxnId="{65577EE3-C212-4E48-A1F2-D19D3356E14A}">
      <dgm:prSet/>
      <dgm:spPr/>
      <dgm:t>
        <a:bodyPr/>
        <a:lstStyle/>
        <a:p>
          <a:endParaRPr lang="lv-LV"/>
        </a:p>
      </dgm:t>
    </dgm:pt>
    <dgm:pt modelId="{FDB3CC6C-166A-4C0B-A610-B69F31EB1820}">
      <dgm:prSet phldrT="[Text]"/>
      <dgm:spPr/>
      <dgm:t>
        <a:bodyPr/>
        <a:lstStyle/>
        <a:p>
          <a:r>
            <a:rPr lang="lv-LV" dirty="0"/>
            <a:t>Pārskatāms</a:t>
          </a:r>
        </a:p>
        <a:p>
          <a:r>
            <a:rPr lang="lv-LV" dirty="0"/>
            <a:t>&amp;</a:t>
          </a:r>
        </a:p>
        <a:p>
          <a:r>
            <a:rPr lang="lv-LV" dirty="0"/>
            <a:t>Elastīgs</a:t>
          </a:r>
        </a:p>
      </dgm:t>
    </dgm:pt>
    <dgm:pt modelId="{6B99742E-2908-45F7-8BC9-F75827344DD6}" type="parTrans" cxnId="{4094611F-E84A-4CDD-92B4-7B01A7A68499}">
      <dgm:prSet/>
      <dgm:spPr/>
      <dgm:t>
        <a:bodyPr/>
        <a:lstStyle/>
        <a:p>
          <a:endParaRPr lang="lv-LV"/>
        </a:p>
      </dgm:t>
    </dgm:pt>
    <dgm:pt modelId="{57FBE824-7FA3-4047-B7FC-81E9FFA5EB6B}" type="sibTrans" cxnId="{4094611F-E84A-4CDD-92B4-7B01A7A68499}">
      <dgm:prSet/>
      <dgm:spPr/>
      <dgm:t>
        <a:bodyPr/>
        <a:lstStyle/>
        <a:p>
          <a:endParaRPr lang="lv-LV"/>
        </a:p>
      </dgm:t>
    </dgm:pt>
    <dgm:pt modelId="{9F999AFD-BC31-4671-82A6-829F32C91D6A}">
      <dgm:prSet phldrT="[Text]"/>
      <dgm:spPr/>
      <dgm:t>
        <a:bodyPr/>
        <a:lstStyle/>
        <a:p>
          <a:r>
            <a:rPr lang="lv-LV" dirty="0"/>
            <a:t>Koordinācijas padomes stiprināšana</a:t>
          </a:r>
        </a:p>
      </dgm:t>
    </dgm:pt>
    <dgm:pt modelId="{74424617-2180-4733-87E3-E83701FD4BD2}" type="parTrans" cxnId="{EB294623-2C3C-4176-9134-DAC35E8875E9}">
      <dgm:prSet/>
      <dgm:spPr/>
      <dgm:t>
        <a:bodyPr/>
        <a:lstStyle/>
        <a:p>
          <a:endParaRPr lang="lv-LV"/>
        </a:p>
      </dgm:t>
    </dgm:pt>
    <dgm:pt modelId="{CA6EBF80-94B3-4E0F-B652-4EF63F4F6C0B}" type="sibTrans" cxnId="{EB294623-2C3C-4176-9134-DAC35E8875E9}">
      <dgm:prSet/>
      <dgm:spPr/>
      <dgm:t>
        <a:bodyPr/>
        <a:lstStyle/>
        <a:p>
          <a:endParaRPr lang="lv-LV"/>
        </a:p>
      </dgm:t>
    </dgm:pt>
    <dgm:pt modelId="{5B7F29EA-3AD7-4442-87F9-B8AF72CFAA87}">
      <dgm:prSet phldrT="[Text]"/>
      <dgm:spPr/>
      <dgm:t>
        <a:bodyPr/>
        <a:lstStyle/>
        <a:p>
          <a:r>
            <a:rPr lang="lv-LV" dirty="0"/>
            <a:t>Unificēta budžeta programma</a:t>
          </a:r>
        </a:p>
      </dgm:t>
    </dgm:pt>
    <dgm:pt modelId="{7D187D6F-898F-497F-A059-727254194041}" type="parTrans" cxnId="{BA360E0B-5834-4E07-9E4A-770A250BDCB7}">
      <dgm:prSet/>
      <dgm:spPr/>
      <dgm:t>
        <a:bodyPr/>
        <a:lstStyle/>
        <a:p>
          <a:endParaRPr lang="lv-LV"/>
        </a:p>
      </dgm:t>
    </dgm:pt>
    <dgm:pt modelId="{E4CA73DA-DA31-427E-863A-DDE56D9EB140}" type="sibTrans" cxnId="{BA360E0B-5834-4E07-9E4A-770A250BDCB7}">
      <dgm:prSet/>
      <dgm:spPr/>
      <dgm:t>
        <a:bodyPr/>
        <a:lstStyle/>
        <a:p>
          <a:endParaRPr lang="lv-LV"/>
        </a:p>
      </dgm:t>
    </dgm:pt>
    <dgm:pt modelId="{55DC1D3F-C27D-4059-9A8D-55634CB6F77A}">
      <dgm:prSet phldrT="[Text]"/>
      <dgm:spPr/>
      <dgm:t>
        <a:bodyPr/>
        <a:lstStyle/>
        <a:p>
          <a:r>
            <a:rPr lang="lv-LV" dirty="0"/>
            <a:t>Krīzēm gatavs</a:t>
          </a:r>
        </a:p>
      </dgm:t>
    </dgm:pt>
    <dgm:pt modelId="{2696F2E5-A0C3-4583-9F0C-BE6053FC2214}" type="parTrans" cxnId="{C1936ABB-A3BD-4179-901A-BB741A65F4FD}">
      <dgm:prSet/>
      <dgm:spPr/>
      <dgm:t>
        <a:bodyPr/>
        <a:lstStyle/>
        <a:p>
          <a:endParaRPr lang="lv-LV"/>
        </a:p>
      </dgm:t>
    </dgm:pt>
    <dgm:pt modelId="{E12CB4FF-183D-492E-8142-F43B5F7B5108}" type="sibTrans" cxnId="{C1936ABB-A3BD-4179-901A-BB741A65F4FD}">
      <dgm:prSet/>
      <dgm:spPr/>
      <dgm:t>
        <a:bodyPr/>
        <a:lstStyle/>
        <a:p>
          <a:endParaRPr lang="lv-LV"/>
        </a:p>
      </dgm:t>
    </dgm:pt>
    <dgm:pt modelId="{C7092E7B-8431-458C-9BDA-36F2E93EA489}">
      <dgm:prSet phldrT="[Text]"/>
      <dgm:spPr/>
      <dgm:t>
        <a:bodyPr/>
        <a:lstStyle/>
        <a:p>
          <a:r>
            <a:rPr lang="lv-LV" dirty="0"/>
            <a:t>Budžeta rezerve</a:t>
          </a:r>
        </a:p>
      </dgm:t>
    </dgm:pt>
    <dgm:pt modelId="{03C6AC5C-788B-4467-A8C3-246A59D07C93}" type="parTrans" cxnId="{5FE40472-10CC-483F-A8D3-72E1A7B6C310}">
      <dgm:prSet/>
      <dgm:spPr/>
      <dgm:t>
        <a:bodyPr/>
        <a:lstStyle/>
        <a:p>
          <a:endParaRPr lang="lv-LV"/>
        </a:p>
      </dgm:t>
    </dgm:pt>
    <dgm:pt modelId="{08AAE11D-80D8-40FE-B5F9-189BC7359827}" type="sibTrans" cxnId="{5FE40472-10CC-483F-A8D3-72E1A7B6C310}">
      <dgm:prSet/>
      <dgm:spPr/>
      <dgm:t>
        <a:bodyPr/>
        <a:lstStyle/>
        <a:p>
          <a:endParaRPr lang="lv-LV"/>
        </a:p>
      </dgm:t>
    </dgm:pt>
    <dgm:pt modelId="{4EA79828-B39C-42C9-AB24-AE659072F795}">
      <dgm:prSet phldrT="[Text]"/>
      <dgm:spPr/>
      <dgm:t>
        <a:bodyPr/>
        <a:lstStyle/>
        <a:p>
          <a:r>
            <a:rPr lang="lv-LV" dirty="0"/>
            <a:t>Krīzes plāns</a:t>
          </a:r>
        </a:p>
      </dgm:t>
    </dgm:pt>
    <dgm:pt modelId="{101B3AB2-0D97-4D94-B7C2-16A7E7D7B92D}" type="parTrans" cxnId="{13577CD1-486E-48D7-8F91-1F976571F6A8}">
      <dgm:prSet/>
      <dgm:spPr/>
      <dgm:t>
        <a:bodyPr/>
        <a:lstStyle/>
        <a:p>
          <a:endParaRPr lang="lv-LV"/>
        </a:p>
      </dgm:t>
    </dgm:pt>
    <dgm:pt modelId="{6FE0408C-3207-4C87-9051-A4FE0AD6D389}" type="sibTrans" cxnId="{13577CD1-486E-48D7-8F91-1F976571F6A8}">
      <dgm:prSet/>
      <dgm:spPr/>
      <dgm:t>
        <a:bodyPr/>
        <a:lstStyle/>
        <a:p>
          <a:endParaRPr lang="lv-LV"/>
        </a:p>
      </dgm:t>
    </dgm:pt>
    <dgm:pt modelId="{F16B404F-5EB0-420C-B434-6FE39FE548E6}" type="pres">
      <dgm:prSet presAssocID="{A2E1A614-F50B-475D-98E8-6F462DE8A6A9}" presName="Name0" presStyleCnt="0">
        <dgm:presLayoutVars>
          <dgm:dir/>
          <dgm:animLvl val="lvl"/>
          <dgm:resizeHandles/>
        </dgm:presLayoutVars>
      </dgm:prSet>
      <dgm:spPr/>
    </dgm:pt>
    <dgm:pt modelId="{EF09DA10-8204-497A-9165-9AD60496EDE1}" type="pres">
      <dgm:prSet presAssocID="{B33C5E88-9EEB-41F3-B0B3-7E0C678652F2}" presName="linNode" presStyleCnt="0"/>
      <dgm:spPr/>
    </dgm:pt>
    <dgm:pt modelId="{B7FDC056-9A30-4085-B3C4-58F41A649235}" type="pres">
      <dgm:prSet presAssocID="{B33C5E88-9EEB-41F3-B0B3-7E0C678652F2}" presName="parentShp" presStyleLbl="node1" presStyleIdx="0" presStyleCnt="3">
        <dgm:presLayoutVars>
          <dgm:bulletEnabled val="1"/>
        </dgm:presLayoutVars>
      </dgm:prSet>
      <dgm:spPr/>
    </dgm:pt>
    <dgm:pt modelId="{2A6BBB7D-0884-460D-8174-5DD8F9FC8918}" type="pres">
      <dgm:prSet presAssocID="{B33C5E88-9EEB-41F3-B0B3-7E0C678652F2}" presName="childShp" presStyleLbl="bgAccFollowNode1" presStyleIdx="0" presStyleCnt="3">
        <dgm:presLayoutVars>
          <dgm:bulletEnabled val="1"/>
        </dgm:presLayoutVars>
      </dgm:prSet>
      <dgm:spPr/>
    </dgm:pt>
    <dgm:pt modelId="{5A8FAADE-E451-4092-BA53-54E8262F9682}" type="pres">
      <dgm:prSet presAssocID="{375B033F-1BD9-477D-85AB-CA906C705DE3}" presName="spacing" presStyleCnt="0"/>
      <dgm:spPr/>
    </dgm:pt>
    <dgm:pt modelId="{14F53DB9-DD05-450D-B78E-240ADB09F46C}" type="pres">
      <dgm:prSet presAssocID="{FDB3CC6C-166A-4C0B-A610-B69F31EB1820}" presName="linNode" presStyleCnt="0"/>
      <dgm:spPr/>
    </dgm:pt>
    <dgm:pt modelId="{C406013B-D50E-4C80-A7AC-2934483319CF}" type="pres">
      <dgm:prSet presAssocID="{FDB3CC6C-166A-4C0B-A610-B69F31EB1820}" presName="parentShp" presStyleLbl="node1" presStyleIdx="1" presStyleCnt="3">
        <dgm:presLayoutVars>
          <dgm:bulletEnabled val="1"/>
        </dgm:presLayoutVars>
      </dgm:prSet>
      <dgm:spPr/>
    </dgm:pt>
    <dgm:pt modelId="{589E5715-080B-4466-8675-707CC3143D2B}" type="pres">
      <dgm:prSet presAssocID="{FDB3CC6C-166A-4C0B-A610-B69F31EB1820}" presName="childShp" presStyleLbl="bgAccFollowNode1" presStyleIdx="1" presStyleCnt="3">
        <dgm:presLayoutVars>
          <dgm:bulletEnabled val="1"/>
        </dgm:presLayoutVars>
      </dgm:prSet>
      <dgm:spPr/>
    </dgm:pt>
    <dgm:pt modelId="{2659A18B-9C88-4E28-A843-ADCB1295FBBE}" type="pres">
      <dgm:prSet presAssocID="{57FBE824-7FA3-4047-B7FC-81E9FFA5EB6B}" presName="spacing" presStyleCnt="0"/>
      <dgm:spPr/>
    </dgm:pt>
    <dgm:pt modelId="{EB9B53BA-6CDF-4CE0-8E47-7BC4F280035E}" type="pres">
      <dgm:prSet presAssocID="{55DC1D3F-C27D-4059-9A8D-55634CB6F77A}" presName="linNode" presStyleCnt="0"/>
      <dgm:spPr/>
    </dgm:pt>
    <dgm:pt modelId="{27ED1612-B0D8-4C22-8D5A-6F14B00B43DB}" type="pres">
      <dgm:prSet presAssocID="{55DC1D3F-C27D-4059-9A8D-55634CB6F77A}" presName="parentShp" presStyleLbl="node1" presStyleIdx="2" presStyleCnt="3">
        <dgm:presLayoutVars>
          <dgm:bulletEnabled val="1"/>
        </dgm:presLayoutVars>
      </dgm:prSet>
      <dgm:spPr/>
    </dgm:pt>
    <dgm:pt modelId="{D952699B-7DAF-400A-8F18-77B2F6419F19}" type="pres">
      <dgm:prSet presAssocID="{55DC1D3F-C27D-4059-9A8D-55634CB6F77A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BA360E0B-5834-4E07-9E4A-770A250BDCB7}" srcId="{FDB3CC6C-166A-4C0B-A610-B69F31EB1820}" destId="{5B7F29EA-3AD7-4442-87F9-B8AF72CFAA87}" srcOrd="1" destOrd="0" parTransId="{7D187D6F-898F-497F-A059-727254194041}" sibTransId="{E4CA73DA-DA31-427E-863A-DDE56D9EB140}"/>
    <dgm:cxn modelId="{758E0B11-EADD-467F-8836-45B57B9E4DA3}" type="presOf" srcId="{9F999AFD-BC31-4671-82A6-829F32C91D6A}" destId="{589E5715-080B-4466-8675-707CC3143D2B}" srcOrd="0" destOrd="0" presId="urn:microsoft.com/office/officeart/2005/8/layout/vList6"/>
    <dgm:cxn modelId="{67D42A19-3CE0-4805-BE2A-3F78444A7EE5}" srcId="{B33C5E88-9EEB-41F3-B0B3-7E0C678652F2}" destId="{677C9867-A522-4F90-8FC2-CA4F7AC397F4}" srcOrd="0" destOrd="0" parTransId="{09F0E88C-7C2D-47FA-9100-C9A30D6CB1A5}" sibTransId="{C7F3AE8D-4546-4927-AE1D-8D1DF49DC976}"/>
    <dgm:cxn modelId="{303B8C1C-BE82-459F-B1E3-D4402986D149}" type="presOf" srcId="{C3F2CF46-EAB1-4053-8510-654D9CD60A1F}" destId="{2A6BBB7D-0884-460D-8174-5DD8F9FC8918}" srcOrd="0" destOrd="1" presId="urn:microsoft.com/office/officeart/2005/8/layout/vList6"/>
    <dgm:cxn modelId="{4094611F-E84A-4CDD-92B4-7B01A7A68499}" srcId="{A2E1A614-F50B-475D-98E8-6F462DE8A6A9}" destId="{FDB3CC6C-166A-4C0B-A610-B69F31EB1820}" srcOrd="1" destOrd="0" parTransId="{6B99742E-2908-45F7-8BC9-F75827344DD6}" sibTransId="{57FBE824-7FA3-4047-B7FC-81E9FFA5EB6B}"/>
    <dgm:cxn modelId="{EB294623-2C3C-4176-9134-DAC35E8875E9}" srcId="{FDB3CC6C-166A-4C0B-A610-B69F31EB1820}" destId="{9F999AFD-BC31-4671-82A6-829F32C91D6A}" srcOrd="0" destOrd="0" parTransId="{74424617-2180-4733-87E3-E83701FD4BD2}" sibTransId="{CA6EBF80-94B3-4E0F-B652-4EF63F4F6C0B}"/>
    <dgm:cxn modelId="{12475B27-D85D-4746-A89C-24EDB8C50A8B}" type="presOf" srcId="{5B7F29EA-3AD7-4442-87F9-B8AF72CFAA87}" destId="{589E5715-080B-4466-8675-707CC3143D2B}" srcOrd="0" destOrd="1" presId="urn:microsoft.com/office/officeart/2005/8/layout/vList6"/>
    <dgm:cxn modelId="{BF7FB067-2C76-4282-9728-CDDF37A7C783}" type="presOf" srcId="{4EA79828-B39C-42C9-AB24-AE659072F795}" destId="{D952699B-7DAF-400A-8F18-77B2F6419F19}" srcOrd="0" destOrd="1" presId="urn:microsoft.com/office/officeart/2005/8/layout/vList6"/>
    <dgm:cxn modelId="{23BA216A-EF7A-4014-A278-57C43D3A5666}" srcId="{A2E1A614-F50B-475D-98E8-6F462DE8A6A9}" destId="{B33C5E88-9EEB-41F3-B0B3-7E0C678652F2}" srcOrd="0" destOrd="0" parTransId="{CCA61E8D-4190-4F73-8D44-65F772A48FAE}" sibTransId="{375B033F-1BD9-477D-85AB-CA906C705DE3}"/>
    <dgm:cxn modelId="{108D8D51-9498-4BCD-A3AC-069F213D2731}" type="presOf" srcId="{677C9867-A522-4F90-8FC2-CA4F7AC397F4}" destId="{2A6BBB7D-0884-460D-8174-5DD8F9FC8918}" srcOrd="0" destOrd="0" presId="urn:microsoft.com/office/officeart/2005/8/layout/vList6"/>
    <dgm:cxn modelId="{5FE40472-10CC-483F-A8D3-72E1A7B6C310}" srcId="{55DC1D3F-C27D-4059-9A8D-55634CB6F77A}" destId="{C7092E7B-8431-458C-9BDA-36F2E93EA489}" srcOrd="0" destOrd="0" parTransId="{03C6AC5C-788B-4467-A8C3-246A59D07C93}" sibTransId="{08AAE11D-80D8-40FE-B5F9-189BC7359827}"/>
    <dgm:cxn modelId="{E4C0BF89-18D9-4EDE-94C5-F4DBE2AE5E4D}" type="presOf" srcId="{FDB3CC6C-166A-4C0B-A610-B69F31EB1820}" destId="{C406013B-D50E-4C80-A7AC-2934483319CF}" srcOrd="0" destOrd="0" presId="urn:microsoft.com/office/officeart/2005/8/layout/vList6"/>
    <dgm:cxn modelId="{111BA28A-04C8-457E-ABB2-E9B9BB8EFF18}" type="presOf" srcId="{C7092E7B-8431-458C-9BDA-36F2E93EA489}" destId="{D952699B-7DAF-400A-8F18-77B2F6419F19}" srcOrd="0" destOrd="0" presId="urn:microsoft.com/office/officeart/2005/8/layout/vList6"/>
    <dgm:cxn modelId="{D190879E-9543-4E0B-A03C-0331FB00A960}" type="presOf" srcId="{A2E1A614-F50B-475D-98E8-6F462DE8A6A9}" destId="{F16B404F-5EB0-420C-B434-6FE39FE548E6}" srcOrd="0" destOrd="0" presId="urn:microsoft.com/office/officeart/2005/8/layout/vList6"/>
    <dgm:cxn modelId="{71F293A6-E6CE-4F66-A9FC-F1F8F59E14AD}" type="presOf" srcId="{B33C5E88-9EEB-41F3-B0B3-7E0C678652F2}" destId="{B7FDC056-9A30-4085-B3C4-58F41A649235}" srcOrd="0" destOrd="0" presId="urn:microsoft.com/office/officeart/2005/8/layout/vList6"/>
    <dgm:cxn modelId="{C1936ABB-A3BD-4179-901A-BB741A65F4FD}" srcId="{A2E1A614-F50B-475D-98E8-6F462DE8A6A9}" destId="{55DC1D3F-C27D-4059-9A8D-55634CB6F77A}" srcOrd="2" destOrd="0" parTransId="{2696F2E5-A0C3-4583-9F0C-BE6053FC2214}" sibTransId="{E12CB4FF-183D-492E-8142-F43B5F7B5108}"/>
    <dgm:cxn modelId="{13577CD1-486E-48D7-8F91-1F976571F6A8}" srcId="{55DC1D3F-C27D-4059-9A8D-55634CB6F77A}" destId="{4EA79828-B39C-42C9-AB24-AE659072F795}" srcOrd="1" destOrd="0" parTransId="{101B3AB2-0D97-4D94-B7C2-16A7E7D7B92D}" sibTransId="{6FE0408C-3207-4C87-9051-A4FE0AD6D389}"/>
    <dgm:cxn modelId="{65577EE3-C212-4E48-A1F2-D19D3356E14A}" srcId="{B33C5E88-9EEB-41F3-B0B3-7E0C678652F2}" destId="{C3F2CF46-EAB1-4053-8510-654D9CD60A1F}" srcOrd="1" destOrd="0" parTransId="{BF27D942-C265-4BFB-8AFD-B99CF8F67BDB}" sibTransId="{711ED9FC-7E78-48A2-8194-732E19DB6D21}"/>
    <dgm:cxn modelId="{06537AFE-4078-42F0-B80C-F8B1A62271E6}" type="presOf" srcId="{55DC1D3F-C27D-4059-9A8D-55634CB6F77A}" destId="{27ED1612-B0D8-4C22-8D5A-6F14B00B43DB}" srcOrd="0" destOrd="0" presId="urn:microsoft.com/office/officeart/2005/8/layout/vList6"/>
    <dgm:cxn modelId="{B33CE7CC-C78D-429E-99C5-26D88FA80B8F}" type="presParOf" srcId="{F16B404F-5EB0-420C-B434-6FE39FE548E6}" destId="{EF09DA10-8204-497A-9165-9AD60496EDE1}" srcOrd="0" destOrd="0" presId="urn:microsoft.com/office/officeart/2005/8/layout/vList6"/>
    <dgm:cxn modelId="{B6E740C2-6875-4B9C-B49C-B4853BC2A8EA}" type="presParOf" srcId="{EF09DA10-8204-497A-9165-9AD60496EDE1}" destId="{B7FDC056-9A30-4085-B3C4-58F41A649235}" srcOrd="0" destOrd="0" presId="urn:microsoft.com/office/officeart/2005/8/layout/vList6"/>
    <dgm:cxn modelId="{AA2EEF54-349C-436C-96C3-AB92CF2F125E}" type="presParOf" srcId="{EF09DA10-8204-497A-9165-9AD60496EDE1}" destId="{2A6BBB7D-0884-460D-8174-5DD8F9FC8918}" srcOrd="1" destOrd="0" presId="urn:microsoft.com/office/officeart/2005/8/layout/vList6"/>
    <dgm:cxn modelId="{CFB5937F-0FC1-47F8-A275-BB5C3A6BA8B3}" type="presParOf" srcId="{F16B404F-5EB0-420C-B434-6FE39FE548E6}" destId="{5A8FAADE-E451-4092-BA53-54E8262F9682}" srcOrd="1" destOrd="0" presId="urn:microsoft.com/office/officeart/2005/8/layout/vList6"/>
    <dgm:cxn modelId="{BC19C1B0-3499-4AED-81C0-3F55B22B50EA}" type="presParOf" srcId="{F16B404F-5EB0-420C-B434-6FE39FE548E6}" destId="{14F53DB9-DD05-450D-B78E-240ADB09F46C}" srcOrd="2" destOrd="0" presId="urn:microsoft.com/office/officeart/2005/8/layout/vList6"/>
    <dgm:cxn modelId="{DBFE8E50-DD64-4C31-94F4-256283220EDB}" type="presParOf" srcId="{14F53DB9-DD05-450D-B78E-240ADB09F46C}" destId="{C406013B-D50E-4C80-A7AC-2934483319CF}" srcOrd="0" destOrd="0" presId="urn:microsoft.com/office/officeart/2005/8/layout/vList6"/>
    <dgm:cxn modelId="{99BBF007-2A5D-4532-A024-90107AA8690A}" type="presParOf" srcId="{14F53DB9-DD05-450D-B78E-240ADB09F46C}" destId="{589E5715-080B-4466-8675-707CC3143D2B}" srcOrd="1" destOrd="0" presId="urn:microsoft.com/office/officeart/2005/8/layout/vList6"/>
    <dgm:cxn modelId="{53D1C50B-AA4B-4BE4-B21F-DE5003F6EE1A}" type="presParOf" srcId="{F16B404F-5EB0-420C-B434-6FE39FE548E6}" destId="{2659A18B-9C88-4E28-A843-ADCB1295FBBE}" srcOrd="3" destOrd="0" presId="urn:microsoft.com/office/officeart/2005/8/layout/vList6"/>
    <dgm:cxn modelId="{2E9D24B5-605F-440D-97D5-F7409B5219E0}" type="presParOf" srcId="{F16B404F-5EB0-420C-B434-6FE39FE548E6}" destId="{EB9B53BA-6CDF-4CE0-8E47-7BC4F280035E}" srcOrd="4" destOrd="0" presId="urn:microsoft.com/office/officeart/2005/8/layout/vList6"/>
    <dgm:cxn modelId="{14F39413-DD01-4D59-AC0C-955FCD4B7F30}" type="presParOf" srcId="{EB9B53BA-6CDF-4CE0-8E47-7BC4F280035E}" destId="{27ED1612-B0D8-4C22-8D5A-6F14B00B43DB}" srcOrd="0" destOrd="0" presId="urn:microsoft.com/office/officeart/2005/8/layout/vList6"/>
    <dgm:cxn modelId="{D64BE385-DB76-436C-A2AF-F9790B23187F}" type="presParOf" srcId="{EB9B53BA-6CDF-4CE0-8E47-7BC4F280035E}" destId="{D952699B-7DAF-400A-8F18-77B2F6419F1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73018D-C3DF-4318-9181-FBC6CC3025CD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lv-LV"/>
        </a:p>
      </dgm:t>
    </dgm:pt>
    <dgm:pt modelId="{8245F773-C5C8-41DC-8742-FEAA62E5E261}">
      <dgm:prSet phldrT="[Text]" custT="1"/>
      <dgm:spPr/>
      <dgm:t>
        <a:bodyPr/>
        <a:lstStyle/>
        <a:p>
          <a:r>
            <a:rPr lang="lv-LV" sz="2400" dirty="0"/>
            <a:t>Jāvērtē specifiskie gadījumi</a:t>
          </a:r>
        </a:p>
      </dgm:t>
    </dgm:pt>
    <dgm:pt modelId="{E1FE9EC7-BF0E-46F2-9F15-59DF299D433F}" type="parTrans" cxnId="{16B432C4-29CF-4F30-8B77-A8340CF1FE05}">
      <dgm:prSet/>
      <dgm:spPr/>
      <dgm:t>
        <a:bodyPr/>
        <a:lstStyle/>
        <a:p>
          <a:endParaRPr lang="lv-LV"/>
        </a:p>
      </dgm:t>
    </dgm:pt>
    <dgm:pt modelId="{4CBDEE99-13D4-4305-B187-3F6FBE5FE322}" type="sibTrans" cxnId="{16B432C4-29CF-4F30-8B77-A8340CF1FE05}">
      <dgm:prSet/>
      <dgm:spPr/>
      <dgm:t>
        <a:bodyPr/>
        <a:lstStyle/>
        <a:p>
          <a:endParaRPr lang="lv-LV"/>
        </a:p>
      </dgm:t>
    </dgm:pt>
    <dgm:pt modelId="{D4D02799-F8F5-4F57-BCAF-25DDF71F0B7E}">
      <dgm:prSet phldrT="[Text]" custT="1"/>
      <dgm:spPr/>
      <dgm:t>
        <a:bodyPr/>
        <a:lstStyle/>
        <a:p>
          <a:r>
            <a:rPr lang="lv-LV" sz="2400" dirty="0"/>
            <a:t>Neatliekama palīdzība neveicot brīvprātīgo maksājumu ar rēķina izrakstu </a:t>
          </a:r>
        </a:p>
      </dgm:t>
    </dgm:pt>
    <dgm:pt modelId="{342ABFF8-C405-46D6-9320-58F056560C1D}" type="parTrans" cxnId="{C433DB04-5BEB-4B44-AE05-C5A956E15268}">
      <dgm:prSet/>
      <dgm:spPr/>
      <dgm:t>
        <a:bodyPr/>
        <a:lstStyle/>
        <a:p>
          <a:endParaRPr lang="lv-LV"/>
        </a:p>
      </dgm:t>
    </dgm:pt>
    <dgm:pt modelId="{B1E7EBEC-F94F-4A86-A4AF-D65AB10280EF}" type="sibTrans" cxnId="{C433DB04-5BEB-4B44-AE05-C5A956E15268}">
      <dgm:prSet/>
      <dgm:spPr/>
      <dgm:t>
        <a:bodyPr/>
        <a:lstStyle/>
        <a:p>
          <a:endParaRPr lang="lv-LV"/>
        </a:p>
      </dgm:t>
    </dgm:pt>
    <dgm:pt modelId="{D31D5DAA-3A08-4C95-AB73-CE41567ECD7A}">
      <dgm:prSet phldrT="[Text]" custT="1"/>
      <dgm:spPr/>
      <dgm:t>
        <a:bodyPr/>
        <a:lstStyle/>
        <a:p>
          <a:r>
            <a:rPr lang="lv-LV" sz="2400" dirty="0"/>
            <a:t>Jāpielīdzina VA nosacījumus iepriekšējam grupām</a:t>
          </a:r>
        </a:p>
      </dgm:t>
    </dgm:pt>
    <dgm:pt modelId="{840AF3A7-3A78-47F8-9D17-31307B2258AF}" type="parTrans" cxnId="{01540AF7-ABB8-4D56-8545-ED8FDAB65B8E}">
      <dgm:prSet/>
      <dgm:spPr/>
      <dgm:t>
        <a:bodyPr/>
        <a:lstStyle/>
        <a:p>
          <a:endParaRPr lang="lv-LV"/>
        </a:p>
      </dgm:t>
    </dgm:pt>
    <dgm:pt modelId="{DAF1FE4E-BB96-497A-9638-FFF46B64F3A4}" type="sibTrans" cxnId="{01540AF7-ABB8-4D56-8545-ED8FDAB65B8E}">
      <dgm:prSet/>
      <dgm:spPr/>
      <dgm:t>
        <a:bodyPr/>
        <a:lstStyle/>
        <a:p>
          <a:endParaRPr lang="lv-LV"/>
        </a:p>
      </dgm:t>
    </dgm:pt>
    <dgm:pt modelId="{16248EE8-8D4C-4AD3-AF61-CF44080E63B7}">
      <dgm:prSet phldrT="[Text]" custT="1"/>
      <dgm:spPr/>
      <dgm:t>
        <a:bodyPr/>
        <a:lstStyle/>
        <a:p>
          <a:r>
            <a:rPr lang="lv-LV" sz="2400" dirty="0"/>
            <a:t>Atvieglojumu pielīdzināšana sociāli aizsargātajam grupām</a:t>
          </a:r>
        </a:p>
      </dgm:t>
    </dgm:pt>
    <dgm:pt modelId="{66374042-410B-4EAD-BE39-FC079DA25C7C}" type="parTrans" cxnId="{B5F930E2-3286-41F6-89B7-4720153789AC}">
      <dgm:prSet/>
      <dgm:spPr/>
      <dgm:t>
        <a:bodyPr/>
        <a:lstStyle/>
        <a:p>
          <a:endParaRPr lang="lv-LV"/>
        </a:p>
      </dgm:t>
    </dgm:pt>
    <dgm:pt modelId="{2CB91CE8-C236-4CDC-9C63-B37CD9EF5491}" type="sibTrans" cxnId="{B5F930E2-3286-41F6-89B7-4720153789AC}">
      <dgm:prSet/>
      <dgm:spPr/>
      <dgm:t>
        <a:bodyPr/>
        <a:lstStyle/>
        <a:p>
          <a:endParaRPr lang="lv-LV"/>
        </a:p>
      </dgm:t>
    </dgm:pt>
    <dgm:pt modelId="{970C5F79-56AD-4E5E-B25A-FC3FB91AFAF3}" type="pres">
      <dgm:prSet presAssocID="{DE73018D-C3DF-4318-9181-FBC6CC3025CD}" presName="linear" presStyleCnt="0">
        <dgm:presLayoutVars>
          <dgm:dir/>
          <dgm:animLvl val="lvl"/>
          <dgm:resizeHandles val="exact"/>
        </dgm:presLayoutVars>
      </dgm:prSet>
      <dgm:spPr/>
    </dgm:pt>
    <dgm:pt modelId="{56A6E424-8072-482E-9D8F-740AA586FD35}" type="pres">
      <dgm:prSet presAssocID="{8245F773-C5C8-41DC-8742-FEAA62E5E261}" presName="parentLin" presStyleCnt="0"/>
      <dgm:spPr/>
    </dgm:pt>
    <dgm:pt modelId="{C0192F4B-3A59-4A3F-B052-1F0DA71E83CB}" type="pres">
      <dgm:prSet presAssocID="{8245F773-C5C8-41DC-8742-FEAA62E5E261}" presName="parentLeftMargin" presStyleLbl="node1" presStyleIdx="0" presStyleCnt="4"/>
      <dgm:spPr/>
    </dgm:pt>
    <dgm:pt modelId="{F3F8E151-0291-487F-98C7-DBC151094B5B}" type="pres">
      <dgm:prSet presAssocID="{8245F773-C5C8-41DC-8742-FEAA62E5E261}" presName="parentText" presStyleLbl="node1" presStyleIdx="0" presStyleCnt="4" custScaleX="135783">
        <dgm:presLayoutVars>
          <dgm:chMax val="0"/>
          <dgm:bulletEnabled val="1"/>
        </dgm:presLayoutVars>
      </dgm:prSet>
      <dgm:spPr/>
    </dgm:pt>
    <dgm:pt modelId="{1C736C66-BCD1-4645-86A6-2DB871C7FC86}" type="pres">
      <dgm:prSet presAssocID="{8245F773-C5C8-41DC-8742-FEAA62E5E261}" presName="negativeSpace" presStyleCnt="0"/>
      <dgm:spPr/>
    </dgm:pt>
    <dgm:pt modelId="{8BB65483-1F90-48EE-A90D-96795CE83ADC}" type="pres">
      <dgm:prSet presAssocID="{8245F773-C5C8-41DC-8742-FEAA62E5E261}" presName="childText" presStyleLbl="conFgAcc1" presStyleIdx="0" presStyleCnt="4">
        <dgm:presLayoutVars>
          <dgm:bulletEnabled val="1"/>
        </dgm:presLayoutVars>
      </dgm:prSet>
      <dgm:spPr/>
    </dgm:pt>
    <dgm:pt modelId="{4ECB0BA9-7038-4B90-85F5-62001894A1DB}" type="pres">
      <dgm:prSet presAssocID="{4CBDEE99-13D4-4305-B187-3F6FBE5FE322}" presName="spaceBetweenRectangles" presStyleCnt="0"/>
      <dgm:spPr/>
    </dgm:pt>
    <dgm:pt modelId="{7A89E6C9-A09C-4840-8FD6-273FE8A28160}" type="pres">
      <dgm:prSet presAssocID="{D31D5DAA-3A08-4C95-AB73-CE41567ECD7A}" presName="parentLin" presStyleCnt="0"/>
      <dgm:spPr/>
    </dgm:pt>
    <dgm:pt modelId="{E2050613-9751-4F01-A8E5-5E9B48D4DCF9}" type="pres">
      <dgm:prSet presAssocID="{D31D5DAA-3A08-4C95-AB73-CE41567ECD7A}" presName="parentLeftMargin" presStyleLbl="node1" presStyleIdx="0" presStyleCnt="4"/>
      <dgm:spPr/>
    </dgm:pt>
    <dgm:pt modelId="{C1F8C610-D93E-4AFE-B5EE-73D0BE383D34}" type="pres">
      <dgm:prSet presAssocID="{D31D5DAA-3A08-4C95-AB73-CE41567ECD7A}" presName="parentText" presStyleLbl="node1" presStyleIdx="1" presStyleCnt="4" custScaleX="135783">
        <dgm:presLayoutVars>
          <dgm:chMax val="0"/>
          <dgm:bulletEnabled val="1"/>
        </dgm:presLayoutVars>
      </dgm:prSet>
      <dgm:spPr/>
    </dgm:pt>
    <dgm:pt modelId="{8A7970E3-15E7-4C89-95B1-4F58B33A441E}" type="pres">
      <dgm:prSet presAssocID="{D31D5DAA-3A08-4C95-AB73-CE41567ECD7A}" presName="negativeSpace" presStyleCnt="0"/>
      <dgm:spPr/>
    </dgm:pt>
    <dgm:pt modelId="{2A78D2D9-7DA5-4AD8-9E92-24C12D4D3B69}" type="pres">
      <dgm:prSet presAssocID="{D31D5DAA-3A08-4C95-AB73-CE41567ECD7A}" presName="childText" presStyleLbl="conFgAcc1" presStyleIdx="1" presStyleCnt="4">
        <dgm:presLayoutVars>
          <dgm:bulletEnabled val="1"/>
        </dgm:presLayoutVars>
      </dgm:prSet>
      <dgm:spPr/>
    </dgm:pt>
    <dgm:pt modelId="{3BE02E9A-D09E-4C51-B171-FA12FDFABECD}" type="pres">
      <dgm:prSet presAssocID="{DAF1FE4E-BB96-497A-9638-FFF46B64F3A4}" presName="spaceBetweenRectangles" presStyleCnt="0"/>
      <dgm:spPr/>
    </dgm:pt>
    <dgm:pt modelId="{0A815B3C-4806-46C0-B1F5-2848EEC13DA5}" type="pres">
      <dgm:prSet presAssocID="{D4D02799-F8F5-4F57-BCAF-25DDF71F0B7E}" presName="parentLin" presStyleCnt="0"/>
      <dgm:spPr/>
    </dgm:pt>
    <dgm:pt modelId="{A16CA1FD-3EA2-404D-85A2-18424E0A6BCC}" type="pres">
      <dgm:prSet presAssocID="{D4D02799-F8F5-4F57-BCAF-25DDF71F0B7E}" presName="parentLeftMargin" presStyleLbl="node1" presStyleIdx="1" presStyleCnt="4"/>
      <dgm:spPr/>
    </dgm:pt>
    <dgm:pt modelId="{102D365A-A813-40EB-B619-B129A8DC0312}" type="pres">
      <dgm:prSet presAssocID="{D4D02799-F8F5-4F57-BCAF-25DDF71F0B7E}" presName="parentText" presStyleLbl="node1" presStyleIdx="2" presStyleCnt="4" custScaleX="135783">
        <dgm:presLayoutVars>
          <dgm:chMax val="0"/>
          <dgm:bulletEnabled val="1"/>
        </dgm:presLayoutVars>
      </dgm:prSet>
      <dgm:spPr/>
    </dgm:pt>
    <dgm:pt modelId="{766F3EB8-6F47-4B17-85F4-80749E4FFBE7}" type="pres">
      <dgm:prSet presAssocID="{D4D02799-F8F5-4F57-BCAF-25DDF71F0B7E}" presName="negativeSpace" presStyleCnt="0"/>
      <dgm:spPr/>
    </dgm:pt>
    <dgm:pt modelId="{98E7E135-7AB0-4995-A68B-53E09CAFBC46}" type="pres">
      <dgm:prSet presAssocID="{D4D02799-F8F5-4F57-BCAF-25DDF71F0B7E}" presName="childText" presStyleLbl="conFgAcc1" presStyleIdx="2" presStyleCnt="4">
        <dgm:presLayoutVars>
          <dgm:bulletEnabled val="1"/>
        </dgm:presLayoutVars>
      </dgm:prSet>
      <dgm:spPr/>
    </dgm:pt>
    <dgm:pt modelId="{E2031E20-738E-45D8-9A33-381116843580}" type="pres">
      <dgm:prSet presAssocID="{B1E7EBEC-F94F-4A86-A4AF-D65AB10280EF}" presName="spaceBetweenRectangles" presStyleCnt="0"/>
      <dgm:spPr/>
    </dgm:pt>
    <dgm:pt modelId="{9C2C9232-39F5-4914-B839-97A8792C6B17}" type="pres">
      <dgm:prSet presAssocID="{16248EE8-8D4C-4AD3-AF61-CF44080E63B7}" presName="parentLin" presStyleCnt="0"/>
      <dgm:spPr/>
    </dgm:pt>
    <dgm:pt modelId="{A0417D59-6D45-45E2-BA49-17D03D643240}" type="pres">
      <dgm:prSet presAssocID="{16248EE8-8D4C-4AD3-AF61-CF44080E63B7}" presName="parentLeftMargin" presStyleLbl="node1" presStyleIdx="2" presStyleCnt="4"/>
      <dgm:spPr/>
    </dgm:pt>
    <dgm:pt modelId="{A8DE3E3C-DD22-47A2-B681-AC135CD0B421}" type="pres">
      <dgm:prSet presAssocID="{16248EE8-8D4C-4AD3-AF61-CF44080E63B7}" presName="parentText" presStyleLbl="node1" presStyleIdx="3" presStyleCnt="4" custScaleX="135860">
        <dgm:presLayoutVars>
          <dgm:chMax val="0"/>
          <dgm:bulletEnabled val="1"/>
        </dgm:presLayoutVars>
      </dgm:prSet>
      <dgm:spPr/>
    </dgm:pt>
    <dgm:pt modelId="{E6E2633C-DC1A-42F5-8708-C7FF004A8065}" type="pres">
      <dgm:prSet presAssocID="{16248EE8-8D4C-4AD3-AF61-CF44080E63B7}" presName="negativeSpace" presStyleCnt="0"/>
      <dgm:spPr/>
    </dgm:pt>
    <dgm:pt modelId="{7BCF1D32-FF38-47FC-9672-BACC39FBD9A7}" type="pres">
      <dgm:prSet presAssocID="{16248EE8-8D4C-4AD3-AF61-CF44080E63B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433DB04-5BEB-4B44-AE05-C5A956E15268}" srcId="{DE73018D-C3DF-4318-9181-FBC6CC3025CD}" destId="{D4D02799-F8F5-4F57-BCAF-25DDF71F0B7E}" srcOrd="2" destOrd="0" parTransId="{342ABFF8-C405-46D6-9320-58F056560C1D}" sibTransId="{B1E7EBEC-F94F-4A86-A4AF-D65AB10280EF}"/>
    <dgm:cxn modelId="{C10EAB16-219D-4509-826E-F6705EEE8F2E}" type="presOf" srcId="{D31D5DAA-3A08-4C95-AB73-CE41567ECD7A}" destId="{E2050613-9751-4F01-A8E5-5E9B48D4DCF9}" srcOrd="0" destOrd="0" presId="urn:microsoft.com/office/officeart/2005/8/layout/list1"/>
    <dgm:cxn modelId="{E797D360-5E79-460E-BA5B-D037B5A44DF5}" type="presOf" srcId="{D31D5DAA-3A08-4C95-AB73-CE41567ECD7A}" destId="{C1F8C610-D93E-4AFE-B5EE-73D0BE383D34}" srcOrd="1" destOrd="0" presId="urn:microsoft.com/office/officeart/2005/8/layout/list1"/>
    <dgm:cxn modelId="{E665FF66-EE14-4293-BD82-63E6E08AF71D}" type="presOf" srcId="{DE73018D-C3DF-4318-9181-FBC6CC3025CD}" destId="{970C5F79-56AD-4E5E-B25A-FC3FB91AFAF3}" srcOrd="0" destOrd="0" presId="urn:microsoft.com/office/officeart/2005/8/layout/list1"/>
    <dgm:cxn modelId="{B3D6E39A-9B24-462A-90A7-01CCF9D8C8BF}" type="presOf" srcId="{D4D02799-F8F5-4F57-BCAF-25DDF71F0B7E}" destId="{A16CA1FD-3EA2-404D-85A2-18424E0A6BCC}" srcOrd="0" destOrd="0" presId="urn:microsoft.com/office/officeart/2005/8/layout/list1"/>
    <dgm:cxn modelId="{443887B4-0DBB-43AF-9971-8157FA5119B4}" type="presOf" srcId="{8245F773-C5C8-41DC-8742-FEAA62E5E261}" destId="{C0192F4B-3A59-4A3F-B052-1F0DA71E83CB}" srcOrd="0" destOrd="0" presId="urn:microsoft.com/office/officeart/2005/8/layout/list1"/>
    <dgm:cxn modelId="{BCEF7DB9-17B4-4E66-B4C6-5D87E0E9257E}" type="presOf" srcId="{8245F773-C5C8-41DC-8742-FEAA62E5E261}" destId="{F3F8E151-0291-487F-98C7-DBC151094B5B}" srcOrd="1" destOrd="0" presId="urn:microsoft.com/office/officeart/2005/8/layout/list1"/>
    <dgm:cxn modelId="{1455F7BB-B33A-4025-B0D4-F6ED0D701731}" type="presOf" srcId="{D4D02799-F8F5-4F57-BCAF-25DDF71F0B7E}" destId="{102D365A-A813-40EB-B619-B129A8DC0312}" srcOrd="1" destOrd="0" presId="urn:microsoft.com/office/officeart/2005/8/layout/list1"/>
    <dgm:cxn modelId="{65C549C3-AF92-43B5-97B4-C8C5174F8D18}" type="presOf" srcId="{16248EE8-8D4C-4AD3-AF61-CF44080E63B7}" destId="{A8DE3E3C-DD22-47A2-B681-AC135CD0B421}" srcOrd="1" destOrd="0" presId="urn:microsoft.com/office/officeart/2005/8/layout/list1"/>
    <dgm:cxn modelId="{16B432C4-29CF-4F30-8B77-A8340CF1FE05}" srcId="{DE73018D-C3DF-4318-9181-FBC6CC3025CD}" destId="{8245F773-C5C8-41DC-8742-FEAA62E5E261}" srcOrd="0" destOrd="0" parTransId="{E1FE9EC7-BF0E-46F2-9F15-59DF299D433F}" sibTransId="{4CBDEE99-13D4-4305-B187-3F6FBE5FE322}"/>
    <dgm:cxn modelId="{635C0EC5-FAE1-442A-8813-67D09DCDA05F}" type="presOf" srcId="{16248EE8-8D4C-4AD3-AF61-CF44080E63B7}" destId="{A0417D59-6D45-45E2-BA49-17D03D643240}" srcOrd="0" destOrd="0" presId="urn:microsoft.com/office/officeart/2005/8/layout/list1"/>
    <dgm:cxn modelId="{B5F930E2-3286-41F6-89B7-4720153789AC}" srcId="{DE73018D-C3DF-4318-9181-FBC6CC3025CD}" destId="{16248EE8-8D4C-4AD3-AF61-CF44080E63B7}" srcOrd="3" destOrd="0" parTransId="{66374042-410B-4EAD-BE39-FC079DA25C7C}" sibTransId="{2CB91CE8-C236-4CDC-9C63-B37CD9EF5491}"/>
    <dgm:cxn modelId="{01540AF7-ABB8-4D56-8545-ED8FDAB65B8E}" srcId="{DE73018D-C3DF-4318-9181-FBC6CC3025CD}" destId="{D31D5DAA-3A08-4C95-AB73-CE41567ECD7A}" srcOrd="1" destOrd="0" parTransId="{840AF3A7-3A78-47F8-9D17-31307B2258AF}" sibTransId="{DAF1FE4E-BB96-497A-9638-FFF46B64F3A4}"/>
    <dgm:cxn modelId="{910261E3-E8CD-4B8E-9AB3-158FAC1A1CD3}" type="presParOf" srcId="{970C5F79-56AD-4E5E-B25A-FC3FB91AFAF3}" destId="{56A6E424-8072-482E-9D8F-740AA586FD35}" srcOrd="0" destOrd="0" presId="urn:microsoft.com/office/officeart/2005/8/layout/list1"/>
    <dgm:cxn modelId="{857C1D5D-A965-4A39-8874-73DE500F4977}" type="presParOf" srcId="{56A6E424-8072-482E-9D8F-740AA586FD35}" destId="{C0192F4B-3A59-4A3F-B052-1F0DA71E83CB}" srcOrd="0" destOrd="0" presId="urn:microsoft.com/office/officeart/2005/8/layout/list1"/>
    <dgm:cxn modelId="{6B5BA5C4-A5D2-4E6B-8DF3-409EF7081049}" type="presParOf" srcId="{56A6E424-8072-482E-9D8F-740AA586FD35}" destId="{F3F8E151-0291-487F-98C7-DBC151094B5B}" srcOrd="1" destOrd="0" presId="urn:microsoft.com/office/officeart/2005/8/layout/list1"/>
    <dgm:cxn modelId="{198B3772-A652-43E4-B715-B06E4B9076BF}" type="presParOf" srcId="{970C5F79-56AD-4E5E-B25A-FC3FB91AFAF3}" destId="{1C736C66-BCD1-4645-86A6-2DB871C7FC86}" srcOrd="1" destOrd="0" presId="urn:microsoft.com/office/officeart/2005/8/layout/list1"/>
    <dgm:cxn modelId="{D0A36C53-90EA-4B78-9CB4-1425338DFEE6}" type="presParOf" srcId="{970C5F79-56AD-4E5E-B25A-FC3FB91AFAF3}" destId="{8BB65483-1F90-48EE-A90D-96795CE83ADC}" srcOrd="2" destOrd="0" presId="urn:microsoft.com/office/officeart/2005/8/layout/list1"/>
    <dgm:cxn modelId="{E1A943DA-42E7-4F32-9925-968FC295B201}" type="presParOf" srcId="{970C5F79-56AD-4E5E-B25A-FC3FB91AFAF3}" destId="{4ECB0BA9-7038-4B90-85F5-62001894A1DB}" srcOrd="3" destOrd="0" presId="urn:microsoft.com/office/officeart/2005/8/layout/list1"/>
    <dgm:cxn modelId="{4525F9BC-BD56-4087-855B-2AA66762BDA7}" type="presParOf" srcId="{970C5F79-56AD-4E5E-B25A-FC3FB91AFAF3}" destId="{7A89E6C9-A09C-4840-8FD6-273FE8A28160}" srcOrd="4" destOrd="0" presId="urn:microsoft.com/office/officeart/2005/8/layout/list1"/>
    <dgm:cxn modelId="{84FB041E-5502-46A7-848C-A1D33A078FF3}" type="presParOf" srcId="{7A89E6C9-A09C-4840-8FD6-273FE8A28160}" destId="{E2050613-9751-4F01-A8E5-5E9B48D4DCF9}" srcOrd="0" destOrd="0" presId="urn:microsoft.com/office/officeart/2005/8/layout/list1"/>
    <dgm:cxn modelId="{977CEF69-8B3A-4ADA-B98A-79286F0F9A4B}" type="presParOf" srcId="{7A89E6C9-A09C-4840-8FD6-273FE8A28160}" destId="{C1F8C610-D93E-4AFE-B5EE-73D0BE383D34}" srcOrd="1" destOrd="0" presId="urn:microsoft.com/office/officeart/2005/8/layout/list1"/>
    <dgm:cxn modelId="{A7D964C9-E750-433D-B553-65D786D9F08F}" type="presParOf" srcId="{970C5F79-56AD-4E5E-B25A-FC3FB91AFAF3}" destId="{8A7970E3-15E7-4C89-95B1-4F58B33A441E}" srcOrd="5" destOrd="0" presId="urn:microsoft.com/office/officeart/2005/8/layout/list1"/>
    <dgm:cxn modelId="{A4C73A34-B636-4ABE-ACF3-F342B2D4249C}" type="presParOf" srcId="{970C5F79-56AD-4E5E-B25A-FC3FB91AFAF3}" destId="{2A78D2D9-7DA5-4AD8-9E92-24C12D4D3B69}" srcOrd="6" destOrd="0" presId="urn:microsoft.com/office/officeart/2005/8/layout/list1"/>
    <dgm:cxn modelId="{A44F4A44-E9E2-4661-9FA7-941232483572}" type="presParOf" srcId="{970C5F79-56AD-4E5E-B25A-FC3FB91AFAF3}" destId="{3BE02E9A-D09E-4C51-B171-FA12FDFABECD}" srcOrd="7" destOrd="0" presId="urn:microsoft.com/office/officeart/2005/8/layout/list1"/>
    <dgm:cxn modelId="{5B7280F5-AB76-4D76-9FE4-3849435874FA}" type="presParOf" srcId="{970C5F79-56AD-4E5E-B25A-FC3FB91AFAF3}" destId="{0A815B3C-4806-46C0-B1F5-2848EEC13DA5}" srcOrd="8" destOrd="0" presId="urn:microsoft.com/office/officeart/2005/8/layout/list1"/>
    <dgm:cxn modelId="{DC3B72A5-E9F0-44C9-B767-F3FCFB791736}" type="presParOf" srcId="{0A815B3C-4806-46C0-B1F5-2848EEC13DA5}" destId="{A16CA1FD-3EA2-404D-85A2-18424E0A6BCC}" srcOrd="0" destOrd="0" presId="urn:microsoft.com/office/officeart/2005/8/layout/list1"/>
    <dgm:cxn modelId="{7350C329-F3DE-4937-8034-C14816087F4F}" type="presParOf" srcId="{0A815B3C-4806-46C0-B1F5-2848EEC13DA5}" destId="{102D365A-A813-40EB-B619-B129A8DC0312}" srcOrd="1" destOrd="0" presId="urn:microsoft.com/office/officeart/2005/8/layout/list1"/>
    <dgm:cxn modelId="{17114332-1B92-4D90-9E3B-28C1C772FE4A}" type="presParOf" srcId="{970C5F79-56AD-4E5E-B25A-FC3FB91AFAF3}" destId="{766F3EB8-6F47-4B17-85F4-80749E4FFBE7}" srcOrd="9" destOrd="0" presId="urn:microsoft.com/office/officeart/2005/8/layout/list1"/>
    <dgm:cxn modelId="{A389BE4C-9D47-44F8-978C-8C4B00DA0412}" type="presParOf" srcId="{970C5F79-56AD-4E5E-B25A-FC3FB91AFAF3}" destId="{98E7E135-7AB0-4995-A68B-53E09CAFBC46}" srcOrd="10" destOrd="0" presId="urn:microsoft.com/office/officeart/2005/8/layout/list1"/>
    <dgm:cxn modelId="{9EB3CFE1-F498-448B-9370-991FEF13E25C}" type="presParOf" srcId="{970C5F79-56AD-4E5E-B25A-FC3FB91AFAF3}" destId="{E2031E20-738E-45D8-9A33-381116843580}" srcOrd="11" destOrd="0" presId="urn:microsoft.com/office/officeart/2005/8/layout/list1"/>
    <dgm:cxn modelId="{59A74C69-1B92-4C50-8D8F-E83E31AC71F4}" type="presParOf" srcId="{970C5F79-56AD-4E5E-B25A-FC3FB91AFAF3}" destId="{9C2C9232-39F5-4914-B839-97A8792C6B17}" srcOrd="12" destOrd="0" presId="urn:microsoft.com/office/officeart/2005/8/layout/list1"/>
    <dgm:cxn modelId="{EE087AF6-F4EC-4AAD-871D-09BF3667C003}" type="presParOf" srcId="{9C2C9232-39F5-4914-B839-97A8792C6B17}" destId="{A0417D59-6D45-45E2-BA49-17D03D643240}" srcOrd="0" destOrd="0" presId="urn:microsoft.com/office/officeart/2005/8/layout/list1"/>
    <dgm:cxn modelId="{56D414BF-D079-4BA5-ABEB-1680FD956B1F}" type="presParOf" srcId="{9C2C9232-39F5-4914-B839-97A8792C6B17}" destId="{A8DE3E3C-DD22-47A2-B681-AC135CD0B421}" srcOrd="1" destOrd="0" presId="urn:microsoft.com/office/officeart/2005/8/layout/list1"/>
    <dgm:cxn modelId="{2600DECE-D69E-4B32-BEB1-3B1F67829333}" type="presParOf" srcId="{970C5F79-56AD-4E5E-B25A-FC3FB91AFAF3}" destId="{E6E2633C-DC1A-42F5-8708-C7FF004A8065}" srcOrd="13" destOrd="0" presId="urn:microsoft.com/office/officeart/2005/8/layout/list1"/>
    <dgm:cxn modelId="{4E085974-D2A7-4776-B907-CB8D7BCB01D0}" type="presParOf" srcId="{970C5F79-56AD-4E5E-B25A-FC3FB91AFAF3}" destId="{7BCF1D32-FF38-47FC-9672-BACC39FBD9A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4A12BF2-230C-41C7-B89E-4F42E6D2A85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C5DEDF35-711C-4A21-9CB7-C05CC09185A8}">
      <dgm:prSet phldrT="[Text]"/>
      <dgm:spPr/>
      <dgm:t>
        <a:bodyPr/>
        <a:lstStyle/>
        <a:p>
          <a:r>
            <a:rPr lang="lv-LV" dirty="0"/>
            <a:t>Sastāvs</a:t>
          </a:r>
        </a:p>
      </dgm:t>
    </dgm:pt>
    <dgm:pt modelId="{2AC24104-E821-4D66-B30E-B9AA28EAAE31}" type="parTrans" cxnId="{2E4A229C-918B-41C7-B9EB-F7D1D00E92DE}">
      <dgm:prSet/>
      <dgm:spPr/>
      <dgm:t>
        <a:bodyPr/>
        <a:lstStyle/>
        <a:p>
          <a:endParaRPr lang="lv-LV"/>
        </a:p>
      </dgm:t>
    </dgm:pt>
    <dgm:pt modelId="{C2C1B137-972A-4540-B3D6-2E903C1DFD53}" type="sibTrans" cxnId="{2E4A229C-918B-41C7-B9EB-F7D1D00E92DE}">
      <dgm:prSet/>
      <dgm:spPr/>
      <dgm:t>
        <a:bodyPr/>
        <a:lstStyle/>
        <a:p>
          <a:endParaRPr lang="lv-LV"/>
        </a:p>
      </dgm:t>
    </dgm:pt>
    <dgm:pt modelId="{511793E0-3901-4374-AC9C-08111D341A4F}">
      <dgm:prSet phldrT="[Text]"/>
      <dgm:spPr/>
      <dgm:t>
        <a:bodyPr/>
        <a:lstStyle/>
        <a:p>
          <a:r>
            <a:rPr lang="lv-LV" dirty="0"/>
            <a:t>VM un NVD</a:t>
          </a:r>
        </a:p>
      </dgm:t>
    </dgm:pt>
    <dgm:pt modelId="{1E6648D7-6082-439F-8587-E373890F0C23}" type="parTrans" cxnId="{4126616D-407B-49AB-B046-76E769E556F0}">
      <dgm:prSet/>
      <dgm:spPr/>
      <dgm:t>
        <a:bodyPr/>
        <a:lstStyle/>
        <a:p>
          <a:endParaRPr lang="lv-LV"/>
        </a:p>
      </dgm:t>
    </dgm:pt>
    <dgm:pt modelId="{3E499488-2E2D-485E-B401-55839F6BD1E6}" type="sibTrans" cxnId="{4126616D-407B-49AB-B046-76E769E556F0}">
      <dgm:prSet/>
      <dgm:spPr/>
      <dgm:t>
        <a:bodyPr/>
        <a:lstStyle/>
        <a:p>
          <a:endParaRPr lang="lv-LV"/>
        </a:p>
      </dgm:t>
    </dgm:pt>
    <dgm:pt modelId="{2403759A-2709-4530-B4A2-8C32958F9915}">
      <dgm:prSet phldrT="[Text]"/>
      <dgm:spPr/>
      <dgm:t>
        <a:bodyPr/>
        <a:lstStyle/>
        <a:p>
          <a:r>
            <a:rPr lang="lv-LV" dirty="0"/>
            <a:t>Darba ņēmēji un darba dēvēji</a:t>
          </a:r>
        </a:p>
      </dgm:t>
    </dgm:pt>
    <dgm:pt modelId="{CAB3E8F9-CB23-4318-8232-B5B6BC828E7B}" type="parTrans" cxnId="{C589B113-CA52-4CB0-85DA-FD29772D19C2}">
      <dgm:prSet/>
      <dgm:spPr/>
      <dgm:t>
        <a:bodyPr/>
        <a:lstStyle/>
        <a:p>
          <a:endParaRPr lang="lv-LV"/>
        </a:p>
      </dgm:t>
    </dgm:pt>
    <dgm:pt modelId="{0FFCEF35-FF9E-4504-BAD0-58B728AA7605}" type="sibTrans" cxnId="{C589B113-CA52-4CB0-85DA-FD29772D19C2}">
      <dgm:prSet/>
      <dgm:spPr/>
      <dgm:t>
        <a:bodyPr/>
        <a:lstStyle/>
        <a:p>
          <a:endParaRPr lang="lv-LV"/>
        </a:p>
      </dgm:t>
    </dgm:pt>
    <dgm:pt modelId="{C614730C-9A9B-4FC4-A70E-5D262533F403}">
      <dgm:prSet phldrT="[Text]"/>
      <dgm:spPr/>
      <dgm:t>
        <a:bodyPr/>
        <a:lstStyle/>
        <a:p>
          <a:r>
            <a:rPr lang="lv-LV" dirty="0"/>
            <a:t>Funkcijas</a:t>
          </a:r>
        </a:p>
      </dgm:t>
    </dgm:pt>
    <dgm:pt modelId="{FCC9AB3E-D370-461C-A4B8-90569AA918EB}" type="parTrans" cxnId="{999EDE9D-086F-41C7-89B6-CD0444F6EF9F}">
      <dgm:prSet/>
      <dgm:spPr/>
      <dgm:t>
        <a:bodyPr/>
        <a:lstStyle/>
        <a:p>
          <a:endParaRPr lang="lv-LV"/>
        </a:p>
      </dgm:t>
    </dgm:pt>
    <dgm:pt modelId="{E37ADBE3-EE6C-41BF-BA2E-0B8132D0EC54}" type="sibTrans" cxnId="{999EDE9D-086F-41C7-89B6-CD0444F6EF9F}">
      <dgm:prSet/>
      <dgm:spPr/>
      <dgm:t>
        <a:bodyPr/>
        <a:lstStyle/>
        <a:p>
          <a:endParaRPr lang="lv-LV"/>
        </a:p>
      </dgm:t>
    </dgm:pt>
    <dgm:pt modelId="{376D4B96-EE33-4294-99F2-B4097C6247A0}">
      <dgm:prSet phldrT="[Text]"/>
      <dgm:spPr/>
      <dgm:t>
        <a:bodyPr/>
        <a:lstStyle/>
        <a:p>
          <a:r>
            <a:rPr lang="lv-LV" dirty="0"/>
            <a:t>Nozares budžeta uzraudzība un regulāra pārskatīšana</a:t>
          </a:r>
        </a:p>
      </dgm:t>
    </dgm:pt>
    <dgm:pt modelId="{25910EB2-028E-4FDB-83ED-78530E3C9C77}" type="parTrans" cxnId="{4C60B438-C729-471E-A4FA-9C9DB8AA1455}">
      <dgm:prSet/>
      <dgm:spPr/>
      <dgm:t>
        <a:bodyPr/>
        <a:lstStyle/>
        <a:p>
          <a:endParaRPr lang="lv-LV"/>
        </a:p>
      </dgm:t>
    </dgm:pt>
    <dgm:pt modelId="{FA4E3D23-1938-48C5-A854-44F1E0D0BDEA}" type="sibTrans" cxnId="{4C60B438-C729-471E-A4FA-9C9DB8AA1455}">
      <dgm:prSet/>
      <dgm:spPr/>
      <dgm:t>
        <a:bodyPr/>
        <a:lstStyle/>
        <a:p>
          <a:endParaRPr lang="lv-LV"/>
        </a:p>
      </dgm:t>
    </dgm:pt>
    <dgm:pt modelId="{1A1369BE-74F7-4146-A778-D59E28641BF2}">
      <dgm:prSet phldrT="[Text]"/>
      <dgm:spPr/>
      <dgm:t>
        <a:bodyPr/>
        <a:lstStyle/>
        <a:p>
          <a:r>
            <a:rPr lang="lv-LV" dirty="0"/>
            <a:t>Prioritāro tarifu definēšana un pārskatīšana</a:t>
          </a:r>
        </a:p>
      </dgm:t>
    </dgm:pt>
    <dgm:pt modelId="{4783F7BD-163F-4EB0-BAB1-6CA71FAA955E}" type="parTrans" cxnId="{F7EDC69F-9CE3-4ED4-9ADC-665BEBBBEA73}">
      <dgm:prSet/>
      <dgm:spPr/>
      <dgm:t>
        <a:bodyPr/>
        <a:lstStyle/>
        <a:p>
          <a:endParaRPr lang="lv-LV"/>
        </a:p>
      </dgm:t>
    </dgm:pt>
    <dgm:pt modelId="{6A214146-8DF1-48A0-BDB2-6D94D2527DCA}" type="sibTrans" cxnId="{F7EDC69F-9CE3-4ED4-9ADC-665BEBBBEA73}">
      <dgm:prSet/>
      <dgm:spPr/>
      <dgm:t>
        <a:bodyPr/>
        <a:lstStyle/>
        <a:p>
          <a:endParaRPr lang="lv-LV"/>
        </a:p>
      </dgm:t>
    </dgm:pt>
    <dgm:pt modelId="{12B6B4E8-F1AF-49D3-B7BE-18DBEB2C1FFC}">
      <dgm:prSet phldrT="[Text]"/>
      <dgm:spPr/>
      <dgm:t>
        <a:bodyPr/>
        <a:lstStyle/>
        <a:p>
          <a:r>
            <a:rPr lang="lv-LV" dirty="0"/>
            <a:t>Rezultāti</a:t>
          </a:r>
        </a:p>
      </dgm:t>
    </dgm:pt>
    <dgm:pt modelId="{955B6400-5B93-44AA-A38B-B50673ABAF71}" type="parTrans" cxnId="{1A9194B9-3322-4577-A544-3EFB4A201A27}">
      <dgm:prSet/>
      <dgm:spPr/>
      <dgm:t>
        <a:bodyPr/>
        <a:lstStyle/>
        <a:p>
          <a:endParaRPr lang="lv-LV"/>
        </a:p>
      </dgm:t>
    </dgm:pt>
    <dgm:pt modelId="{3B994BE4-C5EB-499A-B594-F0ABA9EE3BAA}" type="sibTrans" cxnId="{1A9194B9-3322-4577-A544-3EFB4A201A27}">
      <dgm:prSet/>
      <dgm:spPr/>
      <dgm:t>
        <a:bodyPr/>
        <a:lstStyle/>
        <a:p>
          <a:endParaRPr lang="lv-LV"/>
        </a:p>
      </dgm:t>
    </dgm:pt>
    <dgm:pt modelId="{71F862BE-B134-4A3A-AB36-42A76E3C4122}">
      <dgm:prSet phldrT="[Text]"/>
      <dgm:spPr/>
      <dgm:t>
        <a:bodyPr/>
        <a:lstStyle/>
        <a:p>
          <a:r>
            <a:rPr lang="lv-LV" dirty="0"/>
            <a:t>Kontrole par budžeta pārdalēm</a:t>
          </a:r>
        </a:p>
      </dgm:t>
    </dgm:pt>
    <dgm:pt modelId="{9FCED4F3-5C01-43FD-845F-4E5F15950407}" type="parTrans" cxnId="{F13F7BB7-B28B-449C-B811-8DAAFDB05BCD}">
      <dgm:prSet/>
      <dgm:spPr/>
      <dgm:t>
        <a:bodyPr/>
        <a:lstStyle/>
        <a:p>
          <a:endParaRPr lang="lv-LV"/>
        </a:p>
      </dgm:t>
    </dgm:pt>
    <dgm:pt modelId="{681E51DF-A99C-49BD-B6EB-AE04703E51FF}" type="sibTrans" cxnId="{F13F7BB7-B28B-449C-B811-8DAAFDB05BCD}">
      <dgm:prSet/>
      <dgm:spPr/>
      <dgm:t>
        <a:bodyPr/>
        <a:lstStyle/>
        <a:p>
          <a:endParaRPr lang="lv-LV"/>
        </a:p>
      </dgm:t>
    </dgm:pt>
    <dgm:pt modelId="{A984FA50-74EF-4EB5-9F19-E6F99741D6C2}">
      <dgm:prSet phldrT="[Text]"/>
      <dgm:spPr/>
      <dgm:t>
        <a:bodyPr/>
        <a:lstStyle/>
        <a:p>
          <a:r>
            <a:rPr lang="lv-LV" dirty="0"/>
            <a:t>Efektīva akūto situāciju risināšana</a:t>
          </a:r>
        </a:p>
      </dgm:t>
    </dgm:pt>
    <dgm:pt modelId="{E1F23BF2-3B5D-4636-8690-4975F7CBF5F4}" type="parTrans" cxnId="{955AAFEB-E9C9-4552-87D1-8DE0CF583DC9}">
      <dgm:prSet/>
      <dgm:spPr/>
      <dgm:t>
        <a:bodyPr/>
        <a:lstStyle/>
        <a:p>
          <a:endParaRPr lang="lv-LV"/>
        </a:p>
      </dgm:t>
    </dgm:pt>
    <dgm:pt modelId="{EE711B91-5A8F-4155-AD96-4271AF8EC687}" type="sibTrans" cxnId="{955AAFEB-E9C9-4552-87D1-8DE0CF583DC9}">
      <dgm:prSet/>
      <dgm:spPr/>
      <dgm:t>
        <a:bodyPr/>
        <a:lstStyle/>
        <a:p>
          <a:endParaRPr lang="lv-LV"/>
        </a:p>
      </dgm:t>
    </dgm:pt>
    <dgm:pt modelId="{7FB3BE0E-1A0E-4DE5-A4D5-11E909EA9627}">
      <dgm:prSet phldrT="[Text]"/>
      <dgm:spPr/>
      <dgm:t>
        <a:bodyPr/>
        <a:lstStyle/>
        <a:p>
          <a:r>
            <a:rPr lang="lv-LV" dirty="0"/>
            <a:t>LM un FM</a:t>
          </a:r>
        </a:p>
      </dgm:t>
    </dgm:pt>
    <dgm:pt modelId="{A0962D61-6197-49A0-87BD-D32746C05BA8}" type="parTrans" cxnId="{1B5DDC09-0356-4992-A360-CA1FA0236E46}">
      <dgm:prSet/>
      <dgm:spPr/>
      <dgm:t>
        <a:bodyPr/>
        <a:lstStyle/>
        <a:p>
          <a:endParaRPr lang="lv-LV"/>
        </a:p>
      </dgm:t>
    </dgm:pt>
    <dgm:pt modelId="{0A241B60-6FB0-441B-ABC4-AC1FA91E3EA0}" type="sibTrans" cxnId="{1B5DDC09-0356-4992-A360-CA1FA0236E46}">
      <dgm:prSet/>
      <dgm:spPr/>
      <dgm:t>
        <a:bodyPr/>
        <a:lstStyle/>
        <a:p>
          <a:endParaRPr lang="lv-LV"/>
        </a:p>
      </dgm:t>
    </dgm:pt>
    <dgm:pt modelId="{C6FDD0A1-7079-4BAE-8F5D-38AF2B5E2039}">
      <dgm:prSet phldrT="[Text]"/>
      <dgm:spPr/>
      <dgm:t>
        <a:bodyPr/>
        <a:lstStyle/>
        <a:p>
          <a:r>
            <a:rPr lang="lv-LV" dirty="0"/>
            <a:t>Pacientu organizācija</a:t>
          </a:r>
        </a:p>
      </dgm:t>
    </dgm:pt>
    <dgm:pt modelId="{B34F5A41-0271-46D8-9087-E2F0A479D71A}" type="parTrans" cxnId="{E7A696CC-E844-43A5-B35E-302B18121AEA}">
      <dgm:prSet/>
      <dgm:spPr/>
      <dgm:t>
        <a:bodyPr/>
        <a:lstStyle/>
        <a:p>
          <a:endParaRPr lang="lv-LV"/>
        </a:p>
      </dgm:t>
    </dgm:pt>
    <dgm:pt modelId="{9437D7C1-EEFC-4D56-91AF-0CCD68A8A6E4}" type="sibTrans" cxnId="{E7A696CC-E844-43A5-B35E-302B18121AEA}">
      <dgm:prSet/>
      <dgm:spPr/>
      <dgm:t>
        <a:bodyPr/>
        <a:lstStyle/>
        <a:p>
          <a:endParaRPr lang="lv-LV"/>
        </a:p>
      </dgm:t>
    </dgm:pt>
    <dgm:pt modelId="{0B14BC84-8A65-4282-82A9-7FF85E47C3EC}">
      <dgm:prSet phldrT="[Text]"/>
      <dgm:spPr/>
      <dgm:t>
        <a:bodyPr/>
        <a:lstStyle/>
        <a:p>
          <a:r>
            <a:rPr lang="lv-LV" dirty="0"/>
            <a:t>Citi eksperti un nozares pārstāvji atkarībā no jautājumu satura</a:t>
          </a:r>
        </a:p>
      </dgm:t>
    </dgm:pt>
    <dgm:pt modelId="{0F48FE48-2466-4945-AB81-0C19DECC36A9}" type="parTrans" cxnId="{701B6984-423D-4783-B30B-3E281AAFF1DE}">
      <dgm:prSet/>
      <dgm:spPr/>
      <dgm:t>
        <a:bodyPr/>
        <a:lstStyle/>
        <a:p>
          <a:endParaRPr lang="lv-LV"/>
        </a:p>
      </dgm:t>
    </dgm:pt>
    <dgm:pt modelId="{2A25501A-951B-42CA-BE42-49B863D36739}" type="sibTrans" cxnId="{701B6984-423D-4783-B30B-3E281AAFF1DE}">
      <dgm:prSet/>
      <dgm:spPr/>
      <dgm:t>
        <a:bodyPr/>
        <a:lstStyle/>
        <a:p>
          <a:endParaRPr lang="lv-LV"/>
        </a:p>
      </dgm:t>
    </dgm:pt>
    <dgm:pt modelId="{6A523008-60BD-46CD-A768-6A99F6DC7BEB}">
      <dgm:prSet phldrT="[Text]"/>
      <dgm:spPr/>
      <dgm:t>
        <a:bodyPr/>
        <a:lstStyle/>
        <a:p>
          <a:r>
            <a:rPr lang="lv-LV" dirty="0"/>
            <a:t>Nozares finansēšanas modeļa uzlabojumu definīcija</a:t>
          </a:r>
        </a:p>
      </dgm:t>
    </dgm:pt>
    <dgm:pt modelId="{F145F6C1-CAD1-414D-8A04-DBBCD6ECF5D1}" type="parTrans" cxnId="{403955B3-CBF0-41A1-B67A-D589741CAE43}">
      <dgm:prSet/>
      <dgm:spPr/>
      <dgm:t>
        <a:bodyPr/>
        <a:lstStyle/>
        <a:p>
          <a:endParaRPr lang="lv-LV"/>
        </a:p>
      </dgm:t>
    </dgm:pt>
    <dgm:pt modelId="{4351FE23-3352-4B1A-91E1-93634414B889}" type="sibTrans" cxnId="{403955B3-CBF0-41A1-B67A-D589741CAE43}">
      <dgm:prSet/>
      <dgm:spPr/>
      <dgm:t>
        <a:bodyPr/>
        <a:lstStyle/>
        <a:p>
          <a:endParaRPr lang="lv-LV"/>
        </a:p>
      </dgm:t>
    </dgm:pt>
    <dgm:pt modelId="{F47802C1-2CAA-4A15-97DB-B09FD401E29A}">
      <dgm:prSet phldrT="[Text]"/>
      <dgm:spPr/>
      <dgm:t>
        <a:bodyPr/>
        <a:lstStyle/>
        <a:p>
          <a:r>
            <a:rPr lang="lv-LV" dirty="0"/>
            <a:t>PLE ieviešana??? </a:t>
          </a:r>
        </a:p>
      </dgm:t>
    </dgm:pt>
    <dgm:pt modelId="{15685C2F-BFEF-4863-ACE9-146374BC5F93}" type="parTrans" cxnId="{8133C960-7294-44C8-A14E-905E5EA9C959}">
      <dgm:prSet/>
      <dgm:spPr/>
      <dgm:t>
        <a:bodyPr/>
        <a:lstStyle/>
        <a:p>
          <a:endParaRPr lang="lv-LV"/>
        </a:p>
      </dgm:t>
    </dgm:pt>
    <dgm:pt modelId="{15445249-BADE-4582-96F5-7C8BC4269643}" type="sibTrans" cxnId="{8133C960-7294-44C8-A14E-905E5EA9C959}">
      <dgm:prSet/>
      <dgm:spPr/>
      <dgm:t>
        <a:bodyPr/>
        <a:lstStyle/>
        <a:p>
          <a:endParaRPr lang="lv-LV"/>
        </a:p>
      </dgm:t>
    </dgm:pt>
    <dgm:pt modelId="{24F51BD4-5DC3-43FC-A232-327AAB4D3AF2}">
      <dgm:prSet phldrT="[Text]"/>
      <dgm:spPr/>
      <dgm:t>
        <a:bodyPr/>
        <a:lstStyle/>
        <a:p>
          <a:r>
            <a:rPr lang="lv-LV" dirty="0"/>
            <a:t>Pārskatāms budžeta izlietojums</a:t>
          </a:r>
        </a:p>
      </dgm:t>
    </dgm:pt>
    <dgm:pt modelId="{16ECE0AB-5D26-4B45-85C4-C0561E878EC1}" type="parTrans" cxnId="{FA226F35-13CD-49ED-9BB7-5B2F726093BD}">
      <dgm:prSet/>
      <dgm:spPr/>
      <dgm:t>
        <a:bodyPr/>
        <a:lstStyle/>
        <a:p>
          <a:endParaRPr lang="lv-LV"/>
        </a:p>
      </dgm:t>
    </dgm:pt>
    <dgm:pt modelId="{2AF597AE-1AA3-40EA-A29F-105BEA1E9ECD}" type="sibTrans" cxnId="{FA226F35-13CD-49ED-9BB7-5B2F726093BD}">
      <dgm:prSet/>
      <dgm:spPr/>
      <dgm:t>
        <a:bodyPr/>
        <a:lstStyle/>
        <a:p>
          <a:endParaRPr lang="lv-LV"/>
        </a:p>
      </dgm:t>
    </dgm:pt>
    <dgm:pt modelId="{6AAD03BF-536E-4C65-921C-4E828C887A9D}">
      <dgm:prSet phldrT="[Text]"/>
      <dgm:spPr/>
      <dgm:t>
        <a:bodyPr/>
        <a:lstStyle/>
        <a:p>
          <a:r>
            <a:rPr lang="lv-LV" dirty="0"/>
            <a:t>Priekšlikumi finansēšanas modeļa pilnveidei</a:t>
          </a:r>
        </a:p>
      </dgm:t>
    </dgm:pt>
    <dgm:pt modelId="{94579AE3-5843-41A5-9E52-B9B892610DF0}" type="parTrans" cxnId="{5C5A3FB4-3083-4CC2-9DDA-E9D7DD0079F9}">
      <dgm:prSet/>
      <dgm:spPr/>
      <dgm:t>
        <a:bodyPr/>
        <a:lstStyle/>
        <a:p>
          <a:endParaRPr lang="lv-LV"/>
        </a:p>
      </dgm:t>
    </dgm:pt>
    <dgm:pt modelId="{E2B9F5BD-BBA8-4356-825B-8D5AD1AC736E}" type="sibTrans" cxnId="{5C5A3FB4-3083-4CC2-9DDA-E9D7DD0079F9}">
      <dgm:prSet/>
      <dgm:spPr/>
      <dgm:t>
        <a:bodyPr/>
        <a:lstStyle/>
        <a:p>
          <a:endParaRPr lang="lv-LV"/>
        </a:p>
      </dgm:t>
    </dgm:pt>
    <dgm:pt modelId="{FD31F173-0595-4410-86B8-1809987E5EE6}">
      <dgm:prSet phldrT="[Text]"/>
      <dgm:spPr/>
      <dgm:t>
        <a:bodyPr/>
        <a:lstStyle/>
        <a:p>
          <a:r>
            <a:rPr lang="lv-LV" dirty="0"/>
            <a:t>PLE ceļa karte</a:t>
          </a:r>
        </a:p>
      </dgm:t>
    </dgm:pt>
    <dgm:pt modelId="{E6928A66-7237-499A-91F2-9DC9AD6A3839}" type="parTrans" cxnId="{3F957C3D-F140-42F5-BD81-05B1CC576E00}">
      <dgm:prSet/>
      <dgm:spPr/>
      <dgm:t>
        <a:bodyPr/>
        <a:lstStyle/>
        <a:p>
          <a:endParaRPr lang="lv-LV"/>
        </a:p>
      </dgm:t>
    </dgm:pt>
    <dgm:pt modelId="{B172C78B-307E-4125-A568-3C6FFFD03847}" type="sibTrans" cxnId="{3F957C3D-F140-42F5-BD81-05B1CC576E00}">
      <dgm:prSet/>
      <dgm:spPr/>
      <dgm:t>
        <a:bodyPr/>
        <a:lstStyle/>
        <a:p>
          <a:endParaRPr lang="lv-LV"/>
        </a:p>
      </dgm:t>
    </dgm:pt>
    <dgm:pt modelId="{EE8402DD-3386-4214-9F8F-C6393734DFFE}">
      <dgm:prSet phldrT="[Text]"/>
      <dgm:spPr/>
      <dgm:t>
        <a:bodyPr/>
        <a:lstStyle/>
        <a:p>
          <a:r>
            <a:rPr lang="lv-LV" dirty="0"/>
            <a:t>Rotācijas vadība</a:t>
          </a:r>
        </a:p>
      </dgm:t>
    </dgm:pt>
    <dgm:pt modelId="{EE2EC07B-A58F-40BD-94C5-8FBEAF0045BD}" type="parTrans" cxnId="{B96EE7E5-AE8E-4E6A-8630-1A04078DC4B6}">
      <dgm:prSet/>
      <dgm:spPr/>
      <dgm:t>
        <a:bodyPr/>
        <a:lstStyle/>
        <a:p>
          <a:endParaRPr lang="lv-LV"/>
        </a:p>
      </dgm:t>
    </dgm:pt>
    <dgm:pt modelId="{038E7E75-18CB-4A92-9CFD-BAED110E694A}" type="sibTrans" cxnId="{B96EE7E5-AE8E-4E6A-8630-1A04078DC4B6}">
      <dgm:prSet/>
      <dgm:spPr/>
      <dgm:t>
        <a:bodyPr/>
        <a:lstStyle/>
        <a:p>
          <a:endParaRPr lang="lv-LV"/>
        </a:p>
      </dgm:t>
    </dgm:pt>
    <dgm:pt modelId="{B9DAFB25-77F0-4DB9-A5D3-B192E7F591D3}" type="pres">
      <dgm:prSet presAssocID="{B4A12BF2-230C-41C7-B89E-4F42E6D2A856}" presName="Name0" presStyleCnt="0">
        <dgm:presLayoutVars>
          <dgm:dir/>
          <dgm:animLvl val="lvl"/>
          <dgm:resizeHandles val="exact"/>
        </dgm:presLayoutVars>
      </dgm:prSet>
      <dgm:spPr/>
    </dgm:pt>
    <dgm:pt modelId="{85437113-3628-4D6A-9F10-F21FC9937EC1}" type="pres">
      <dgm:prSet presAssocID="{C5DEDF35-711C-4A21-9CB7-C05CC09185A8}" presName="composite" presStyleCnt="0"/>
      <dgm:spPr/>
    </dgm:pt>
    <dgm:pt modelId="{7EEB7CC5-C703-495F-AEB8-19F11340975A}" type="pres">
      <dgm:prSet presAssocID="{C5DEDF35-711C-4A21-9CB7-C05CC09185A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CD981E0-9B73-42E9-95AA-6E4391FD034F}" type="pres">
      <dgm:prSet presAssocID="{C5DEDF35-711C-4A21-9CB7-C05CC09185A8}" presName="desTx" presStyleLbl="alignAccFollowNode1" presStyleIdx="0" presStyleCnt="3">
        <dgm:presLayoutVars>
          <dgm:bulletEnabled val="1"/>
        </dgm:presLayoutVars>
      </dgm:prSet>
      <dgm:spPr/>
    </dgm:pt>
    <dgm:pt modelId="{E61E2888-F89F-4BCF-A514-BA2C169F0145}" type="pres">
      <dgm:prSet presAssocID="{C2C1B137-972A-4540-B3D6-2E903C1DFD53}" presName="space" presStyleCnt="0"/>
      <dgm:spPr/>
    </dgm:pt>
    <dgm:pt modelId="{4308414E-0E78-46F9-A2E5-5769311B1608}" type="pres">
      <dgm:prSet presAssocID="{C614730C-9A9B-4FC4-A70E-5D262533F403}" presName="composite" presStyleCnt="0"/>
      <dgm:spPr/>
    </dgm:pt>
    <dgm:pt modelId="{D6EA53F2-005B-4809-83AD-DC8D9949208D}" type="pres">
      <dgm:prSet presAssocID="{C614730C-9A9B-4FC4-A70E-5D262533F40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B26384A-F1DF-443D-8634-A978FA3E755D}" type="pres">
      <dgm:prSet presAssocID="{C614730C-9A9B-4FC4-A70E-5D262533F403}" presName="desTx" presStyleLbl="alignAccFollowNode1" presStyleIdx="1" presStyleCnt="3">
        <dgm:presLayoutVars>
          <dgm:bulletEnabled val="1"/>
        </dgm:presLayoutVars>
      </dgm:prSet>
      <dgm:spPr/>
    </dgm:pt>
    <dgm:pt modelId="{B58CC2C4-7583-4FC5-B5CA-A394258B48B4}" type="pres">
      <dgm:prSet presAssocID="{E37ADBE3-EE6C-41BF-BA2E-0B8132D0EC54}" presName="space" presStyleCnt="0"/>
      <dgm:spPr/>
    </dgm:pt>
    <dgm:pt modelId="{8E967660-48CB-4001-956C-6C22720649D2}" type="pres">
      <dgm:prSet presAssocID="{12B6B4E8-F1AF-49D3-B7BE-18DBEB2C1FFC}" presName="composite" presStyleCnt="0"/>
      <dgm:spPr/>
    </dgm:pt>
    <dgm:pt modelId="{A8BE914D-F92F-49DC-A880-9A2E5517ED42}" type="pres">
      <dgm:prSet presAssocID="{12B6B4E8-F1AF-49D3-B7BE-18DBEB2C1FF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5B1596B-38A5-4399-BED6-6E670DBCA54B}" type="pres">
      <dgm:prSet presAssocID="{12B6B4E8-F1AF-49D3-B7BE-18DBEB2C1FF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5898206-3115-4150-9D50-C653735C4420}" type="presOf" srcId="{C6FDD0A1-7079-4BAE-8F5D-38AF2B5E2039}" destId="{DCD981E0-9B73-42E9-95AA-6E4391FD034F}" srcOrd="0" destOrd="3" presId="urn:microsoft.com/office/officeart/2005/8/layout/hList1"/>
    <dgm:cxn modelId="{1B5DDC09-0356-4992-A360-CA1FA0236E46}" srcId="{C5DEDF35-711C-4A21-9CB7-C05CC09185A8}" destId="{7FB3BE0E-1A0E-4DE5-A4D5-11E909EA9627}" srcOrd="2" destOrd="0" parTransId="{A0962D61-6197-49A0-87BD-D32746C05BA8}" sibTransId="{0A241B60-6FB0-441B-ABC4-AC1FA91E3EA0}"/>
    <dgm:cxn modelId="{C589B113-CA52-4CB0-85DA-FD29772D19C2}" srcId="{C5DEDF35-711C-4A21-9CB7-C05CC09185A8}" destId="{2403759A-2709-4530-B4A2-8C32958F9915}" srcOrd="1" destOrd="0" parTransId="{CAB3E8F9-CB23-4318-8232-B5B6BC828E7B}" sibTransId="{0FFCEF35-FF9E-4504-BAD0-58B728AA7605}"/>
    <dgm:cxn modelId="{F4174314-9899-44CE-8F79-B4B247FEB93A}" type="presOf" srcId="{A984FA50-74EF-4EB5-9F19-E6F99741D6C2}" destId="{85B1596B-38A5-4399-BED6-6E670DBCA54B}" srcOrd="0" destOrd="1" presId="urn:microsoft.com/office/officeart/2005/8/layout/hList1"/>
    <dgm:cxn modelId="{F6245618-5196-4E36-A42A-3F1E250156AD}" type="presOf" srcId="{6A523008-60BD-46CD-A768-6A99F6DC7BEB}" destId="{BB26384A-F1DF-443D-8634-A978FA3E755D}" srcOrd="0" destOrd="2" presId="urn:microsoft.com/office/officeart/2005/8/layout/hList1"/>
    <dgm:cxn modelId="{85F04A20-4A22-4BFC-ABE9-A30DB2852E56}" type="presOf" srcId="{EE8402DD-3386-4214-9F8F-C6393734DFFE}" destId="{DCD981E0-9B73-42E9-95AA-6E4391FD034F}" srcOrd="0" destOrd="5" presId="urn:microsoft.com/office/officeart/2005/8/layout/hList1"/>
    <dgm:cxn modelId="{FA226F35-13CD-49ED-9BB7-5B2F726093BD}" srcId="{12B6B4E8-F1AF-49D3-B7BE-18DBEB2C1FFC}" destId="{24F51BD4-5DC3-43FC-A232-327AAB4D3AF2}" srcOrd="2" destOrd="0" parTransId="{16ECE0AB-5D26-4B45-85C4-C0561E878EC1}" sibTransId="{2AF597AE-1AA3-40EA-A29F-105BEA1E9ECD}"/>
    <dgm:cxn modelId="{4C60B438-C729-471E-A4FA-9C9DB8AA1455}" srcId="{C614730C-9A9B-4FC4-A70E-5D262533F403}" destId="{376D4B96-EE33-4294-99F2-B4097C6247A0}" srcOrd="0" destOrd="0" parTransId="{25910EB2-028E-4FDB-83ED-78530E3C9C77}" sibTransId="{FA4E3D23-1938-48C5-A854-44F1E0D0BDEA}"/>
    <dgm:cxn modelId="{3F957C3D-F140-42F5-BD81-05B1CC576E00}" srcId="{12B6B4E8-F1AF-49D3-B7BE-18DBEB2C1FFC}" destId="{FD31F173-0595-4410-86B8-1809987E5EE6}" srcOrd="4" destOrd="0" parTransId="{E6928A66-7237-499A-91F2-9DC9AD6A3839}" sibTransId="{B172C78B-307E-4125-A568-3C6FFFD03847}"/>
    <dgm:cxn modelId="{41008540-9F75-4251-8817-4C0D1BB12126}" type="presOf" srcId="{0B14BC84-8A65-4282-82A9-7FF85E47C3EC}" destId="{DCD981E0-9B73-42E9-95AA-6E4391FD034F}" srcOrd="0" destOrd="4" presId="urn:microsoft.com/office/officeart/2005/8/layout/hList1"/>
    <dgm:cxn modelId="{C39E605D-C626-4BCA-A826-C3E7DCDA50EF}" type="presOf" srcId="{1A1369BE-74F7-4146-A778-D59E28641BF2}" destId="{BB26384A-F1DF-443D-8634-A978FA3E755D}" srcOrd="0" destOrd="1" presId="urn:microsoft.com/office/officeart/2005/8/layout/hList1"/>
    <dgm:cxn modelId="{8133C960-7294-44C8-A14E-905E5EA9C959}" srcId="{C614730C-9A9B-4FC4-A70E-5D262533F403}" destId="{F47802C1-2CAA-4A15-97DB-B09FD401E29A}" srcOrd="3" destOrd="0" parTransId="{15685C2F-BFEF-4863-ACE9-146374BC5F93}" sibTransId="{15445249-BADE-4582-96F5-7C8BC4269643}"/>
    <dgm:cxn modelId="{45D4D065-B96E-4E2A-AC96-C5D89294B29D}" type="presOf" srcId="{511793E0-3901-4374-AC9C-08111D341A4F}" destId="{DCD981E0-9B73-42E9-95AA-6E4391FD034F}" srcOrd="0" destOrd="0" presId="urn:microsoft.com/office/officeart/2005/8/layout/hList1"/>
    <dgm:cxn modelId="{00F99A48-3893-4483-A93E-3BE16A76B676}" type="presOf" srcId="{7FB3BE0E-1A0E-4DE5-A4D5-11E909EA9627}" destId="{DCD981E0-9B73-42E9-95AA-6E4391FD034F}" srcOrd="0" destOrd="2" presId="urn:microsoft.com/office/officeart/2005/8/layout/hList1"/>
    <dgm:cxn modelId="{6AA6FC68-D3C8-4F82-B6AC-4C48D69AF02F}" type="presOf" srcId="{C614730C-9A9B-4FC4-A70E-5D262533F403}" destId="{D6EA53F2-005B-4809-83AD-DC8D9949208D}" srcOrd="0" destOrd="0" presId="urn:microsoft.com/office/officeart/2005/8/layout/hList1"/>
    <dgm:cxn modelId="{C4973A6D-B47C-4054-A6BC-CD023D465C6E}" type="presOf" srcId="{F47802C1-2CAA-4A15-97DB-B09FD401E29A}" destId="{BB26384A-F1DF-443D-8634-A978FA3E755D}" srcOrd="0" destOrd="3" presId="urn:microsoft.com/office/officeart/2005/8/layout/hList1"/>
    <dgm:cxn modelId="{4126616D-407B-49AB-B046-76E769E556F0}" srcId="{C5DEDF35-711C-4A21-9CB7-C05CC09185A8}" destId="{511793E0-3901-4374-AC9C-08111D341A4F}" srcOrd="0" destOrd="0" parTransId="{1E6648D7-6082-439F-8587-E373890F0C23}" sibTransId="{3E499488-2E2D-485E-B401-55839F6BD1E6}"/>
    <dgm:cxn modelId="{1BF6B180-7CAF-4142-AF28-61872C985F6B}" type="presOf" srcId="{71F862BE-B134-4A3A-AB36-42A76E3C4122}" destId="{85B1596B-38A5-4399-BED6-6E670DBCA54B}" srcOrd="0" destOrd="0" presId="urn:microsoft.com/office/officeart/2005/8/layout/hList1"/>
    <dgm:cxn modelId="{701B6984-423D-4783-B30B-3E281AAFF1DE}" srcId="{C5DEDF35-711C-4A21-9CB7-C05CC09185A8}" destId="{0B14BC84-8A65-4282-82A9-7FF85E47C3EC}" srcOrd="4" destOrd="0" parTransId="{0F48FE48-2466-4945-AB81-0C19DECC36A9}" sibTransId="{2A25501A-951B-42CA-BE42-49B863D36739}"/>
    <dgm:cxn modelId="{2E4A229C-918B-41C7-B9EB-F7D1D00E92DE}" srcId="{B4A12BF2-230C-41C7-B89E-4F42E6D2A856}" destId="{C5DEDF35-711C-4A21-9CB7-C05CC09185A8}" srcOrd="0" destOrd="0" parTransId="{2AC24104-E821-4D66-B30E-B9AA28EAAE31}" sibTransId="{C2C1B137-972A-4540-B3D6-2E903C1DFD53}"/>
    <dgm:cxn modelId="{999EDE9D-086F-41C7-89B6-CD0444F6EF9F}" srcId="{B4A12BF2-230C-41C7-B89E-4F42E6D2A856}" destId="{C614730C-9A9B-4FC4-A70E-5D262533F403}" srcOrd="1" destOrd="0" parTransId="{FCC9AB3E-D370-461C-A4B8-90569AA918EB}" sibTransId="{E37ADBE3-EE6C-41BF-BA2E-0B8132D0EC54}"/>
    <dgm:cxn modelId="{580C039F-5295-4F47-805B-5DA6470944FA}" type="presOf" srcId="{24F51BD4-5DC3-43FC-A232-327AAB4D3AF2}" destId="{85B1596B-38A5-4399-BED6-6E670DBCA54B}" srcOrd="0" destOrd="2" presId="urn:microsoft.com/office/officeart/2005/8/layout/hList1"/>
    <dgm:cxn modelId="{F7EDC69F-9CE3-4ED4-9ADC-665BEBBBEA73}" srcId="{C614730C-9A9B-4FC4-A70E-5D262533F403}" destId="{1A1369BE-74F7-4146-A778-D59E28641BF2}" srcOrd="1" destOrd="0" parTransId="{4783F7BD-163F-4EB0-BAB1-6CA71FAA955E}" sibTransId="{6A214146-8DF1-48A0-BDB2-6D94D2527DCA}"/>
    <dgm:cxn modelId="{C39327AF-5533-4457-8B85-7BA3725DE483}" type="presOf" srcId="{6AAD03BF-536E-4C65-921C-4E828C887A9D}" destId="{85B1596B-38A5-4399-BED6-6E670DBCA54B}" srcOrd="0" destOrd="3" presId="urn:microsoft.com/office/officeart/2005/8/layout/hList1"/>
    <dgm:cxn modelId="{A0CB37B3-8DF8-4E71-B77A-99C9597452A9}" type="presOf" srcId="{2403759A-2709-4530-B4A2-8C32958F9915}" destId="{DCD981E0-9B73-42E9-95AA-6E4391FD034F}" srcOrd="0" destOrd="1" presId="urn:microsoft.com/office/officeart/2005/8/layout/hList1"/>
    <dgm:cxn modelId="{403955B3-CBF0-41A1-B67A-D589741CAE43}" srcId="{C614730C-9A9B-4FC4-A70E-5D262533F403}" destId="{6A523008-60BD-46CD-A768-6A99F6DC7BEB}" srcOrd="2" destOrd="0" parTransId="{F145F6C1-CAD1-414D-8A04-DBBCD6ECF5D1}" sibTransId="{4351FE23-3352-4B1A-91E1-93634414B889}"/>
    <dgm:cxn modelId="{5C5A3FB4-3083-4CC2-9DDA-E9D7DD0079F9}" srcId="{12B6B4E8-F1AF-49D3-B7BE-18DBEB2C1FFC}" destId="{6AAD03BF-536E-4C65-921C-4E828C887A9D}" srcOrd="3" destOrd="0" parTransId="{94579AE3-5843-41A5-9E52-B9B892610DF0}" sibTransId="{E2B9F5BD-BBA8-4356-825B-8D5AD1AC736E}"/>
    <dgm:cxn modelId="{26695AB7-CDAD-4D2B-A584-EEE02F586527}" type="presOf" srcId="{376D4B96-EE33-4294-99F2-B4097C6247A0}" destId="{BB26384A-F1DF-443D-8634-A978FA3E755D}" srcOrd="0" destOrd="0" presId="urn:microsoft.com/office/officeart/2005/8/layout/hList1"/>
    <dgm:cxn modelId="{F13F7BB7-B28B-449C-B811-8DAAFDB05BCD}" srcId="{12B6B4E8-F1AF-49D3-B7BE-18DBEB2C1FFC}" destId="{71F862BE-B134-4A3A-AB36-42A76E3C4122}" srcOrd="0" destOrd="0" parTransId="{9FCED4F3-5C01-43FD-845F-4E5F15950407}" sibTransId="{681E51DF-A99C-49BD-B6EB-AE04703E51FF}"/>
    <dgm:cxn modelId="{1A9194B9-3322-4577-A544-3EFB4A201A27}" srcId="{B4A12BF2-230C-41C7-B89E-4F42E6D2A856}" destId="{12B6B4E8-F1AF-49D3-B7BE-18DBEB2C1FFC}" srcOrd="2" destOrd="0" parTransId="{955B6400-5B93-44AA-A38B-B50673ABAF71}" sibTransId="{3B994BE4-C5EB-499A-B594-F0ABA9EE3BAA}"/>
    <dgm:cxn modelId="{19698FC9-DA51-4911-B307-33AB8560652F}" type="presOf" srcId="{12B6B4E8-F1AF-49D3-B7BE-18DBEB2C1FFC}" destId="{A8BE914D-F92F-49DC-A880-9A2E5517ED42}" srcOrd="0" destOrd="0" presId="urn:microsoft.com/office/officeart/2005/8/layout/hList1"/>
    <dgm:cxn modelId="{E7A696CC-E844-43A5-B35E-302B18121AEA}" srcId="{C5DEDF35-711C-4A21-9CB7-C05CC09185A8}" destId="{C6FDD0A1-7079-4BAE-8F5D-38AF2B5E2039}" srcOrd="3" destOrd="0" parTransId="{B34F5A41-0271-46D8-9087-E2F0A479D71A}" sibTransId="{9437D7C1-EEFC-4D56-91AF-0CCD68A8A6E4}"/>
    <dgm:cxn modelId="{3F9799DF-1911-4B02-85A0-4A422AAD5FD8}" type="presOf" srcId="{FD31F173-0595-4410-86B8-1809987E5EE6}" destId="{85B1596B-38A5-4399-BED6-6E670DBCA54B}" srcOrd="0" destOrd="4" presId="urn:microsoft.com/office/officeart/2005/8/layout/hList1"/>
    <dgm:cxn modelId="{B96EE7E5-AE8E-4E6A-8630-1A04078DC4B6}" srcId="{C5DEDF35-711C-4A21-9CB7-C05CC09185A8}" destId="{EE8402DD-3386-4214-9F8F-C6393734DFFE}" srcOrd="5" destOrd="0" parTransId="{EE2EC07B-A58F-40BD-94C5-8FBEAF0045BD}" sibTransId="{038E7E75-18CB-4A92-9CFD-BAED110E694A}"/>
    <dgm:cxn modelId="{955AAFEB-E9C9-4552-87D1-8DE0CF583DC9}" srcId="{12B6B4E8-F1AF-49D3-B7BE-18DBEB2C1FFC}" destId="{A984FA50-74EF-4EB5-9F19-E6F99741D6C2}" srcOrd="1" destOrd="0" parTransId="{E1F23BF2-3B5D-4636-8690-4975F7CBF5F4}" sibTransId="{EE711B91-5A8F-4155-AD96-4271AF8EC687}"/>
    <dgm:cxn modelId="{ACEBBAEE-6FB5-4748-808E-C5333823B0EE}" type="presOf" srcId="{C5DEDF35-711C-4A21-9CB7-C05CC09185A8}" destId="{7EEB7CC5-C703-495F-AEB8-19F11340975A}" srcOrd="0" destOrd="0" presId="urn:microsoft.com/office/officeart/2005/8/layout/hList1"/>
    <dgm:cxn modelId="{8CD792F5-1A94-482A-A420-9A8D5CDF447E}" type="presOf" srcId="{B4A12BF2-230C-41C7-B89E-4F42E6D2A856}" destId="{B9DAFB25-77F0-4DB9-A5D3-B192E7F591D3}" srcOrd="0" destOrd="0" presId="urn:microsoft.com/office/officeart/2005/8/layout/hList1"/>
    <dgm:cxn modelId="{FC2EA27F-E6FE-4152-B998-1856BB54ACBF}" type="presParOf" srcId="{B9DAFB25-77F0-4DB9-A5D3-B192E7F591D3}" destId="{85437113-3628-4D6A-9F10-F21FC9937EC1}" srcOrd="0" destOrd="0" presId="urn:microsoft.com/office/officeart/2005/8/layout/hList1"/>
    <dgm:cxn modelId="{D46D51E0-2418-471F-8482-63A550968826}" type="presParOf" srcId="{85437113-3628-4D6A-9F10-F21FC9937EC1}" destId="{7EEB7CC5-C703-495F-AEB8-19F11340975A}" srcOrd="0" destOrd="0" presId="urn:microsoft.com/office/officeart/2005/8/layout/hList1"/>
    <dgm:cxn modelId="{6D41033F-6D25-4E82-AD34-DB44E7F74E8B}" type="presParOf" srcId="{85437113-3628-4D6A-9F10-F21FC9937EC1}" destId="{DCD981E0-9B73-42E9-95AA-6E4391FD034F}" srcOrd="1" destOrd="0" presId="urn:microsoft.com/office/officeart/2005/8/layout/hList1"/>
    <dgm:cxn modelId="{C6F583AA-6F04-4BE4-9392-09791C9AB0F0}" type="presParOf" srcId="{B9DAFB25-77F0-4DB9-A5D3-B192E7F591D3}" destId="{E61E2888-F89F-4BCF-A514-BA2C169F0145}" srcOrd="1" destOrd="0" presId="urn:microsoft.com/office/officeart/2005/8/layout/hList1"/>
    <dgm:cxn modelId="{15C00D27-CBD2-4C74-AE4F-D565582EB569}" type="presParOf" srcId="{B9DAFB25-77F0-4DB9-A5D3-B192E7F591D3}" destId="{4308414E-0E78-46F9-A2E5-5769311B1608}" srcOrd="2" destOrd="0" presId="urn:microsoft.com/office/officeart/2005/8/layout/hList1"/>
    <dgm:cxn modelId="{68E620D6-A7B1-45D4-99EB-551CE628A793}" type="presParOf" srcId="{4308414E-0E78-46F9-A2E5-5769311B1608}" destId="{D6EA53F2-005B-4809-83AD-DC8D9949208D}" srcOrd="0" destOrd="0" presId="urn:microsoft.com/office/officeart/2005/8/layout/hList1"/>
    <dgm:cxn modelId="{950C6A33-6BAC-4491-A1B2-53B293304C6C}" type="presParOf" srcId="{4308414E-0E78-46F9-A2E5-5769311B1608}" destId="{BB26384A-F1DF-443D-8634-A978FA3E755D}" srcOrd="1" destOrd="0" presId="urn:microsoft.com/office/officeart/2005/8/layout/hList1"/>
    <dgm:cxn modelId="{4CB3F351-79DB-4145-9750-39AA04573A24}" type="presParOf" srcId="{B9DAFB25-77F0-4DB9-A5D3-B192E7F591D3}" destId="{B58CC2C4-7583-4FC5-B5CA-A394258B48B4}" srcOrd="3" destOrd="0" presId="urn:microsoft.com/office/officeart/2005/8/layout/hList1"/>
    <dgm:cxn modelId="{10448952-EE06-4A80-85BA-53B3610F67AC}" type="presParOf" srcId="{B9DAFB25-77F0-4DB9-A5D3-B192E7F591D3}" destId="{8E967660-48CB-4001-956C-6C22720649D2}" srcOrd="4" destOrd="0" presId="urn:microsoft.com/office/officeart/2005/8/layout/hList1"/>
    <dgm:cxn modelId="{2489A83E-437F-418D-A50C-18E1CE012001}" type="presParOf" srcId="{8E967660-48CB-4001-956C-6C22720649D2}" destId="{A8BE914D-F92F-49DC-A880-9A2E5517ED42}" srcOrd="0" destOrd="0" presId="urn:microsoft.com/office/officeart/2005/8/layout/hList1"/>
    <dgm:cxn modelId="{380B82F5-0974-4A5E-B3BC-E56B91140C8C}" type="presParOf" srcId="{8E967660-48CB-4001-956C-6C22720649D2}" destId="{85B1596B-38A5-4399-BED6-6E670DBCA54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487E06-73C5-4AAE-9C8B-9254E53FEDD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28D15DF1-AB52-4C6E-B960-EECF79C28DB8}">
      <dgm:prSet phldrT="[Text]"/>
      <dgm:spPr/>
      <dgm:t>
        <a:bodyPr/>
        <a:lstStyle/>
        <a:p>
          <a:r>
            <a:rPr lang="lv-LV" dirty="0">
              <a:latin typeface="+mn-lt"/>
            </a:rPr>
            <a:t>26.apr</a:t>
          </a:r>
          <a:endParaRPr lang="lv-LV" dirty="0"/>
        </a:p>
      </dgm:t>
    </dgm:pt>
    <dgm:pt modelId="{5BB95218-149B-4030-ABE6-F297E9B87349}" type="parTrans" cxnId="{262158FA-85AE-4A1E-8092-2C08EF04D65E}">
      <dgm:prSet/>
      <dgm:spPr/>
      <dgm:t>
        <a:bodyPr/>
        <a:lstStyle/>
        <a:p>
          <a:endParaRPr lang="lv-LV"/>
        </a:p>
      </dgm:t>
    </dgm:pt>
    <dgm:pt modelId="{D810E074-3873-4D75-AEC5-2BBE247AD3E4}" type="sibTrans" cxnId="{262158FA-85AE-4A1E-8092-2C08EF04D65E}">
      <dgm:prSet/>
      <dgm:spPr/>
      <dgm:t>
        <a:bodyPr/>
        <a:lstStyle/>
        <a:p>
          <a:endParaRPr lang="lv-LV"/>
        </a:p>
      </dgm:t>
    </dgm:pt>
    <dgm:pt modelId="{2D7E2ADB-C354-4D41-ACE6-C6F0E27A287D}">
      <dgm:prSet phldrT="[Text]"/>
      <dgm:spPr/>
      <dgm:t>
        <a:bodyPr/>
        <a:lstStyle/>
        <a:p>
          <a:r>
            <a:rPr lang="lv-LV" dirty="0">
              <a:latin typeface="+mn-lt"/>
            </a:rPr>
            <a:t>NVD koordinācijas padome - ievads</a:t>
          </a:r>
          <a:endParaRPr lang="lv-LV" dirty="0"/>
        </a:p>
      </dgm:t>
    </dgm:pt>
    <dgm:pt modelId="{C85CEAF0-5636-4852-8066-D3227976E0B6}" type="parTrans" cxnId="{20F1D0C9-58BB-4C24-A7B7-DCA3CDC1BA0C}">
      <dgm:prSet/>
      <dgm:spPr/>
      <dgm:t>
        <a:bodyPr/>
        <a:lstStyle/>
        <a:p>
          <a:endParaRPr lang="lv-LV"/>
        </a:p>
      </dgm:t>
    </dgm:pt>
    <dgm:pt modelId="{D99030E3-3128-42F6-A849-98172F459A3E}" type="sibTrans" cxnId="{20F1D0C9-58BB-4C24-A7B7-DCA3CDC1BA0C}">
      <dgm:prSet/>
      <dgm:spPr/>
      <dgm:t>
        <a:bodyPr/>
        <a:lstStyle/>
        <a:p>
          <a:endParaRPr lang="lv-LV"/>
        </a:p>
      </dgm:t>
    </dgm:pt>
    <dgm:pt modelId="{8A7E48F0-605B-40F0-A06E-84DA969DC2BB}">
      <dgm:prSet phldrT="[Text]"/>
      <dgm:spPr/>
      <dgm:t>
        <a:bodyPr/>
        <a:lstStyle/>
        <a:p>
          <a:r>
            <a:rPr lang="lv-LV" dirty="0">
              <a:latin typeface="+mn-lt"/>
            </a:rPr>
            <a:t>Tikšanās ar VID, PMLP, IZM par datiem</a:t>
          </a:r>
          <a:endParaRPr lang="lv-LV" dirty="0"/>
        </a:p>
      </dgm:t>
    </dgm:pt>
    <dgm:pt modelId="{AA858982-3DA5-44D7-B834-740CB266AB85}" type="parTrans" cxnId="{62AB11BC-93C7-4542-B947-8624A3F2E33D}">
      <dgm:prSet/>
      <dgm:spPr/>
      <dgm:t>
        <a:bodyPr/>
        <a:lstStyle/>
        <a:p>
          <a:endParaRPr lang="lv-LV"/>
        </a:p>
      </dgm:t>
    </dgm:pt>
    <dgm:pt modelId="{DF6EFDF8-BF38-4DAF-BD9F-B7156A02C92E}" type="sibTrans" cxnId="{62AB11BC-93C7-4542-B947-8624A3F2E33D}">
      <dgm:prSet/>
      <dgm:spPr/>
      <dgm:t>
        <a:bodyPr/>
        <a:lstStyle/>
        <a:p>
          <a:endParaRPr lang="lv-LV"/>
        </a:p>
      </dgm:t>
    </dgm:pt>
    <dgm:pt modelId="{623BD679-F809-40BF-A69B-933C0099595B}">
      <dgm:prSet phldrT="[Text]"/>
      <dgm:spPr/>
      <dgm:t>
        <a:bodyPr/>
        <a:lstStyle/>
        <a:p>
          <a:r>
            <a:rPr lang="lv-LV" dirty="0">
              <a:latin typeface="+mn-lt"/>
            </a:rPr>
            <a:t>...apr</a:t>
          </a:r>
          <a:endParaRPr lang="lv-LV" dirty="0"/>
        </a:p>
      </dgm:t>
    </dgm:pt>
    <dgm:pt modelId="{17B278FD-D645-486E-85B8-CFA7E11D500A}" type="parTrans" cxnId="{2E8CEFF1-72F2-46AB-AA0E-59C2B72B4A16}">
      <dgm:prSet/>
      <dgm:spPr/>
      <dgm:t>
        <a:bodyPr/>
        <a:lstStyle/>
        <a:p>
          <a:endParaRPr lang="lv-LV"/>
        </a:p>
      </dgm:t>
    </dgm:pt>
    <dgm:pt modelId="{F6286DF2-C8CD-47C8-A8A8-08E40D6879EF}" type="sibTrans" cxnId="{2E8CEFF1-72F2-46AB-AA0E-59C2B72B4A16}">
      <dgm:prSet/>
      <dgm:spPr/>
      <dgm:t>
        <a:bodyPr/>
        <a:lstStyle/>
        <a:p>
          <a:endParaRPr lang="lv-LV"/>
        </a:p>
      </dgm:t>
    </dgm:pt>
    <dgm:pt modelId="{A0DCA046-FD48-4FAE-BFB3-BE804024ED18}">
      <dgm:prSet phldrT="[Text]"/>
      <dgm:spPr/>
      <dgm:t>
        <a:bodyPr/>
        <a:lstStyle/>
        <a:p>
          <a:r>
            <a:rPr lang="lv-LV" dirty="0"/>
            <a:t>Tikšanās ar VID par datiem</a:t>
          </a:r>
        </a:p>
      </dgm:t>
    </dgm:pt>
    <dgm:pt modelId="{63646E4F-378E-46DD-83C7-C4B3E200BE78}" type="parTrans" cxnId="{DF57FC7D-C230-47F8-9E1B-7A220D875FB9}">
      <dgm:prSet/>
      <dgm:spPr/>
      <dgm:t>
        <a:bodyPr/>
        <a:lstStyle/>
        <a:p>
          <a:endParaRPr lang="lv-LV"/>
        </a:p>
      </dgm:t>
    </dgm:pt>
    <dgm:pt modelId="{41B2C0FD-85F7-434D-8C29-04D74A081D10}" type="sibTrans" cxnId="{DF57FC7D-C230-47F8-9E1B-7A220D875FB9}">
      <dgm:prSet/>
      <dgm:spPr/>
      <dgm:t>
        <a:bodyPr/>
        <a:lstStyle/>
        <a:p>
          <a:endParaRPr lang="lv-LV"/>
        </a:p>
      </dgm:t>
    </dgm:pt>
    <dgm:pt modelId="{562167C1-0B33-47A4-8BC5-912D27C567C6}">
      <dgm:prSet phldrT="[Text]"/>
      <dgm:spPr/>
      <dgm:t>
        <a:bodyPr/>
        <a:lstStyle/>
        <a:p>
          <a:r>
            <a:rPr lang="lv-LV" dirty="0">
              <a:latin typeface="+mn-lt"/>
            </a:rPr>
            <a:t>...maij</a:t>
          </a:r>
          <a:endParaRPr lang="lv-LV" dirty="0"/>
        </a:p>
      </dgm:t>
    </dgm:pt>
    <dgm:pt modelId="{ABC7C8A5-BE60-4EAE-AA4A-0CF0D55F517B}" type="parTrans" cxnId="{F0744BCC-2634-4066-BA55-6B3F406CBD7E}">
      <dgm:prSet/>
      <dgm:spPr/>
      <dgm:t>
        <a:bodyPr/>
        <a:lstStyle/>
        <a:p>
          <a:endParaRPr lang="lv-LV"/>
        </a:p>
      </dgm:t>
    </dgm:pt>
    <dgm:pt modelId="{DB853024-21B4-4495-8F65-36000C426CE9}" type="sibTrans" cxnId="{F0744BCC-2634-4066-BA55-6B3F406CBD7E}">
      <dgm:prSet/>
      <dgm:spPr/>
      <dgm:t>
        <a:bodyPr/>
        <a:lstStyle/>
        <a:p>
          <a:endParaRPr lang="lv-LV"/>
        </a:p>
      </dgm:t>
    </dgm:pt>
    <dgm:pt modelId="{CC401CEE-9C22-44D3-ABA9-917934A0EBCC}">
      <dgm:prSet phldrT="[Text]"/>
      <dgm:spPr/>
      <dgm:t>
        <a:bodyPr/>
        <a:lstStyle/>
        <a:p>
          <a:r>
            <a:rPr lang="lv-LV" dirty="0">
              <a:latin typeface="+mn-lt"/>
            </a:rPr>
            <a:t>NVD koordinācijas padome – VA fonda principi</a:t>
          </a:r>
          <a:endParaRPr lang="lv-LV" dirty="0"/>
        </a:p>
      </dgm:t>
    </dgm:pt>
    <dgm:pt modelId="{2DB38B67-75BC-4B4B-BF3D-F8CBFFBF6BFF}" type="parTrans" cxnId="{FB5AF08E-3AE5-4CD3-BF4D-4EF38F910963}">
      <dgm:prSet/>
      <dgm:spPr/>
      <dgm:t>
        <a:bodyPr/>
        <a:lstStyle/>
        <a:p>
          <a:endParaRPr lang="lv-LV"/>
        </a:p>
      </dgm:t>
    </dgm:pt>
    <dgm:pt modelId="{5C42F404-7D28-4B47-8966-EC0D39426907}" type="sibTrans" cxnId="{FB5AF08E-3AE5-4CD3-BF4D-4EF38F910963}">
      <dgm:prSet/>
      <dgm:spPr/>
      <dgm:t>
        <a:bodyPr/>
        <a:lstStyle/>
        <a:p>
          <a:endParaRPr lang="lv-LV"/>
        </a:p>
      </dgm:t>
    </dgm:pt>
    <dgm:pt modelId="{DD778732-7A9C-47D0-9171-237192D26D4B}">
      <dgm:prSet phldrT="[Text]"/>
      <dgm:spPr/>
      <dgm:t>
        <a:bodyPr/>
        <a:lstStyle/>
        <a:p>
          <a:r>
            <a:rPr lang="lv-LV"/>
            <a:t>11.</a:t>
          </a:r>
          <a:r>
            <a:rPr lang="lv-LV" dirty="0"/>
            <a:t>maij</a:t>
          </a:r>
        </a:p>
      </dgm:t>
    </dgm:pt>
    <dgm:pt modelId="{20B16010-9A20-4D30-B1FC-6E3D71F60AF2}" type="parTrans" cxnId="{1954B4C9-7DC1-4E3F-97C3-0D4EAF5895E4}">
      <dgm:prSet/>
      <dgm:spPr/>
      <dgm:t>
        <a:bodyPr/>
        <a:lstStyle/>
        <a:p>
          <a:endParaRPr lang="lv-LV"/>
        </a:p>
      </dgm:t>
    </dgm:pt>
    <dgm:pt modelId="{34397A27-4497-4643-8EA3-40758827C0C2}" type="sibTrans" cxnId="{1954B4C9-7DC1-4E3F-97C3-0D4EAF5895E4}">
      <dgm:prSet/>
      <dgm:spPr/>
      <dgm:t>
        <a:bodyPr/>
        <a:lstStyle/>
        <a:p>
          <a:endParaRPr lang="lv-LV"/>
        </a:p>
      </dgm:t>
    </dgm:pt>
    <dgm:pt modelId="{AEFE198F-0466-4D7E-BA44-E5F8DC34B5BD}">
      <dgm:prSet phldrT="[Text]"/>
      <dgm:spPr/>
      <dgm:t>
        <a:bodyPr/>
        <a:lstStyle/>
        <a:p>
          <a:r>
            <a:rPr lang="lv-LV" dirty="0"/>
            <a:t>VA finansēšanas modeļa DG – grupu profili </a:t>
          </a:r>
        </a:p>
      </dgm:t>
    </dgm:pt>
    <dgm:pt modelId="{3D6955B7-93B2-427B-92DB-3D5416BE1661}" type="parTrans" cxnId="{8C4871E3-55B2-4E67-9869-60F58B769460}">
      <dgm:prSet/>
      <dgm:spPr/>
      <dgm:t>
        <a:bodyPr/>
        <a:lstStyle/>
        <a:p>
          <a:endParaRPr lang="lv-LV"/>
        </a:p>
      </dgm:t>
    </dgm:pt>
    <dgm:pt modelId="{55609A7A-956B-4162-835C-CA85BB083D37}" type="sibTrans" cxnId="{8C4871E3-55B2-4E67-9869-60F58B769460}">
      <dgm:prSet/>
      <dgm:spPr/>
      <dgm:t>
        <a:bodyPr/>
        <a:lstStyle/>
        <a:p>
          <a:endParaRPr lang="lv-LV"/>
        </a:p>
      </dgm:t>
    </dgm:pt>
    <dgm:pt modelId="{B452C6E1-D54A-4734-AF7D-0FDBBBD4CBE8}">
      <dgm:prSet phldrT="[Text]"/>
      <dgm:spPr/>
      <dgm:t>
        <a:bodyPr/>
        <a:lstStyle/>
        <a:p>
          <a:r>
            <a:rPr lang="lv-LV" dirty="0"/>
            <a:t>18.maij</a:t>
          </a:r>
        </a:p>
      </dgm:t>
    </dgm:pt>
    <dgm:pt modelId="{98FE71DA-E474-4ED2-A30A-51BAA22024C6}" type="parTrans" cxnId="{C6C1753B-405C-4C7E-8682-5A7AB5971721}">
      <dgm:prSet/>
      <dgm:spPr/>
      <dgm:t>
        <a:bodyPr/>
        <a:lstStyle/>
        <a:p>
          <a:endParaRPr lang="lv-LV"/>
        </a:p>
      </dgm:t>
    </dgm:pt>
    <dgm:pt modelId="{F134FC81-1F91-4572-A882-1E3C34613168}" type="sibTrans" cxnId="{C6C1753B-405C-4C7E-8682-5A7AB5971721}">
      <dgm:prSet/>
      <dgm:spPr/>
      <dgm:t>
        <a:bodyPr/>
        <a:lstStyle/>
        <a:p>
          <a:endParaRPr lang="lv-LV"/>
        </a:p>
      </dgm:t>
    </dgm:pt>
    <dgm:pt modelId="{92D93725-2929-4867-B2E0-29102CE73716}">
      <dgm:prSet phldrT="[Text]"/>
      <dgm:spPr/>
      <dgm:t>
        <a:bodyPr/>
        <a:lstStyle/>
        <a:p>
          <a:r>
            <a:rPr lang="lv-LV" dirty="0">
              <a:latin typeface="+mn-lt"/>
            </a:rPr>
            <a:t>NVD koordinācijas padome – VA fonda pārvaldība</a:t>
          </a:r>
          <a:endParaRPr lang="lv-LV" dirty="0"/>
        </a:p>
      </dgm:t>
    </dgm:pt>
    <dgm:pt modelId="{E7DF7E17-D90C-43CA-A320-A06DD7278087}" type="parTrans" cxnId="{F141CB70-D080-4F28-8E43-63C4E8708EA2}">
      <dgm:prSet/>
      <dgm:spPr/>
      <dgm:t>
        <a:bodyPr/>
        <a:lstStyle/>
        <a:p>
          <a:endParaRPr lang="lv-LV"/>
        </a:p>
      </dgm:t>
    </dgm:pt>
    <dgm:pt modelId="{279E97FA-D513-4214-9C17-978238AE2CCB}" type="sibTrans" cxnId="{F141CB70-D080-4F28-8E43-63C4E8708EA2}">
      <dgm:prSet/>
      <dgm:spPr/>
      <dgm:t>
        <a:bodyPr/>
        <a:lstStyle/>
        <a:p>
          <a:endParaRPr lang="lv-LV"/>
        </a:p>
      </dgm:t>
    </dgm:pt>
    <dgm:pt modelId="{1857555D-4400-4C01-8D95-147262B36826}">
      <dgm:prSet phldrT="[Text]"/>
      <dgm:spPr/>
      <dgm:t>
        <a:bodyPr/>
        <a:lstStyle/>
        <a:p>
          <a:r>
            <a:rPr lang="lv-LV" dirty="0"/>
            <a:t>4.jūn</a:t>
          </a:r>
        </a:p>
      </dgm:t>
    </dgm:pt>
    <dgm:pt modelId="{0571D5E2-B5BF-45BE-A3FD-2FA8143BF6F9}" type="parTrans" cxnId="{D997BF5F-AC85-4F24-B00B-E8BF9B38DDC0}">
      <dgm:prSet/>
      <dgm:spPr/>
      <dgm:t>
        <a:bodyPr/>
        <a:lstStyle/>
        <a:p>
          <a:endParaRPr lang="lv-LV"/>
        </a:p>
      </dgm:t>
    </dgm:pt>
    <dgm:pt modelId="{BFDB0FAC-69E7-4EF7-9309-255D0D262D30}" type="sibTrans" cxnId="{D997BF5F-AC85-4F24-B00B-E8BF9B38DDC0}">
      <dgm:prSet/>
      <dgm:spPr/>
      <dgm:t>
        <a:bodyPr/>
        <a:lstStyle/>
        <a:p>
          <a:endParaRPr lang="lv-LV"/>
        </a:p>
      </dgm:t>
    </dgm:pt>
    <dgm:pt modelId="{B1EF1C13-CD49-42B7-9019-B501BA996718}">
      <dgm:prSet phldrT="[Text]"/>
      <dgm:spPr/>
      <dgm:t>
        <a:bodyPr/>
        <a:lstStyle/>
        <a:p>
          <a:r>
            <a:rPr lang="lv-LV" dirty="0"/>
            <a:t>25.maij</a:t>
          </a:r>
        </a:p>
      </dgm:t>
    </dgm:pt>
    <dgm:pt modelId="{2E2E21AA-D33F-4A26-B549-1ECD29C3AA39}" type="parTrans" cxnId="{F03613B8-1BA1-4DC7-8AE4-2EA1DBE8C960}">
      <dgm:prSet/>
      <dgm:spPr/>
      <dgm:t>
        <a:bodyPr/>
        <a:lstStyle/>
        <a:p>
          <a:endParaRPr lang="lv-LV"/>
        </a:p>
      </dgm:t>
    </dgm:pt>
    <dgm:pt modelId="{E6712FA2-6208-400B-9A13-98A0BBB7B63F}" type="sibTrans" cxnId="{F03613B8-1BA1-4DC7-8AE4-2EA1DBE8C960}">
      <dgm:prSet/>
      <dgm:spPr/>
      <dgm:t>
        <a:bodyPr/>
        <a:lstStyle/>
        <a:p>
          <a:endParaRPr lang="lv-LV"/>
        </a:p>
      </dgm:t>
    </dgm:pt>
    <dgm:pt modelId="{8F763807-A7A0-4C2F-BC0B-ED2C7BE5F5EE}">
      <dgm:prSet phldrT="[Text]"/>
      <dgm:spPr/>
      <dgm:t>
        <a:bodyPr/>
        <a:lstStyle/>
        <a:p>
          <a:r>
            <a:rPr lang="lv-LV" dirty="0"/>
            <a:t>VA finansēšanas modeļa DG – finanšu profili</a:t>
          </a:r>
        </a:p>
      </dgm:t>
    </dgm:pt>
    <dgm:pt modelId="{DEBD7D5F-66D6-43A2-AE06-4B897B26A891}" type="parTrans" cxnId="{4FBF39CE-2E41-461A-A46A-0E7806F03180}">
      <dgm:prSet/>
      <dgm:spPr/>
      <dgm:t>
        <a:bodyPr/>
        <a:lstStyle/>
        <a:p>
          <a:endParaRPr lang="lv-LV"/>
        </a:p>
      </dgm:t>
    </dgm:pt>
    <dgm:pt modelId="{4D9219B9-F57D-4C3E-A9BC-FF9B83A95607}" type="sibTrans" cxnId="{4FBF39CE-2E41-461A-A46A-0E7806F03180}">
      <dgm:prSet/>
      <dgm:spPr/>
      <dgm:t>
        <a:bodyPr/>
        <a:lstStyle/>
        <a:p>
          <a:endParaRPr lang="lv-LV"/>
        </a:p>
      </dgm:t>
    </dgm:pt>
    <dgm:pt modelId="{A9515DE5-9673-4D2F-B29C-303A226C16A9}" type="pres">
      <dgm:prSet presAssocID="{C2487E06-73C5-4AAE-9C8B-9254E53FEDD4}" presName="linearFlow" presStyleCnt="0">
        <dgm:presLayoutVars>
          <dgm:dir/>
          <dgm:animLvl val="lvl"/>
          <dgm:resizeHandles val="exact"/>
        </dgm:presLayoutVars>
      </dgm:prSet>
      <dgm:spPr/>
    </dgm:pt>
    <dgm:pt modelId="{EB809068-CF5F-4FF7-A58A-2DA7EEE8D953}" type="pres">
      <dgm:prSet presAssocID="{28D15DF1-AB52-4C6E-B960-EECF79C28DB8}" presName="composite" presStyleCnt="0"/>
      <dgm:spPr/>
    </dgm:pt>
    <dgm:pt modelId="{7F605DA5-4CE3-403F-8EF6-0F72BD1496EB}" type="pres">
      <dgm:prSet presAssocID="{28D15DF1-AB52-4C6E-B960-EECF79C28DB8}" presName="parentText" presStyleLbl="alignNode1" presStyleIdx="0" presStyleCnt="7" custLinFactNeighborX="5110">
        <dgm:presLayoutVars>
          <dgm:chMax val="1"/>
          <dgm:bulletEnabled val="1"/>
        </dgm:presLayoutVars>
      </dgm:prSet>
      <dgm:spPr/>
    </dgm:pt>
    <dgm:pt modelId="{AF214FE6-1994-4A90-B379-99743CF1151B}" type="pres">
      <dgm:prSet presAssocID="{28D15DF1-AB52-4C6E-B960-EECF79C28DB8}" presName="descendantText" presStyleLbl="alignAcc1" presStyleIdx="0" presStyleCnt="7">
        <dgm:presLayoutVars>
          <dgm:bulletEnabled val="1"/>
        </dgm:presLayoutVars>
      </dgm:prSet>
      <dgm:spPr/>
    </dgm:pt>
    <dgm:pt modelId="{1BE18C15-71E2-434E-8F10-35599C61C19F}" type="pres">
      <dgm:prSet presAssocID="{D810E074-3873-4D75-AEC5-2BBE247AD3E4}" presName="sp" presStyleCnt="0"/>
      <dgm:spPr/>
    </dgm:pt>
    <dgm:pt modelId="{2EF71FD7-08F3-4D84-BE07-ABF53007C542}" type="pres">
      <dgm:prSet presAssocID="{623BD679-F809-40BF-A69B-933C0099595B}" presName="composite" presStyleCnt="0"/>
      <dgm:spPr/>
    </dgm:pt>
    <dgm:pt modelId="{26458128-E819-482C-B16E-2BF6C66DE645}" type="pres">
      <dgm:prSet presAssocID="{623BD679-F809-40BF-A69B-933C0099595B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253E5981-07C6-4EEF-8841-3403D1C99F23}" type="pres">
      <dgm:prSet presAssocID="{623BD679-F809-40BF-A69B-933C0099595B}" presName="descendantText" presStyleLbl="alignAcc1" presStyleIdx="1" presStyleCnt="7">
        <dgm:presLayoutVars>
          <dgm:bulletEnabled val="1"/>
        </dgm:presLayoutVars>
      </dgm:prSet>
      <dgm:spPr/>
    </dgm:pt>
    <dgm:pt modelId="{4FFB479A-8782-4A49-AE73-CE86016BB57A}" type="pres">
      <dgm:prSet presAssocID="{F6286DF2-C8CD-47C8-A8A8-08E40D6879EF}" presName="sp" presStyleCnt="0"/>
      <dgm:spPr/>
    </dgm:pt>
    <dgm:pt modelId="{6FC2AAE1-240F-46CD-9CD2-CB840B8E7F4F}" type="pres">
      <dgm:prSet presAssocID="{562167C1-0B33-47A4-8BC5-912D27C567C6}" presName="composite" presStyleCnt="0"/>
      <dgm:spPr/>
    </dgm:pt>
    <dgm:pt modelId="{BDBD3BB1-7E34-442B-B2B9-086427195CA1}" type="pres">
      <dgm:prSet presAssocID="{562167C1-0B33-47A4-8BC5-912D27C567C6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8CCE23BC-91BC-481E-902D-CAF9B4E61159}" type="pres">
      <dgm:prSet presAssocID="{562167C1-0B33-47A4-8BC5-912D27C567C6}" presName="descendantText" presStyleLbl="alignAcc1" presStyleIdx="2" presStyleCnt="7">
        <dgm:presLayoutVars>
          <dgm:bulletEnabled val="1"/>
        </dgm:presLayoutVars>
      </dgm:prSet>
      <dgm:spPr/>
    </dgm:pt>
    <dgm:pt modelId="{32283ECF-B595-4B56-9CBC-6D71049B84EC}" type="pres">
      <dgm:prSet presAssocID="{DB853024-21B4-4495-8F65-36000C426CE9}" presName="sp" presStyleCnt="0"/>
      <dgm:spPr/>
    </dgm:pt>
    <dgm:pt modelId="{0182881F-C214-498B-BE59-D9C5D1011638}" type="pres">
      <dgm:prSet presAssocID="{DD778732-7A9C-47D0-9171-237192D26D4B}" presName="composite" presStyleCnt="0"/>
      <dgm:spPr/>
    </dgm:pt>
    <dgm:pt modelId="{3BA0C25F-B861-4C96-A6CC-D793A554D6DD}" type="pres">
      <dgm:prSet presAssocID="{DD778732-7A9C-47D0-9171-237192D26D4B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CDCC0203-B1D4-489B-BB85-E2693ED41127}" type="pres">
      <dgm:prSet presAssocID="{DD778732-7A9C-47D0-9171-237192D26D4B}" presName="descendantText" presStyleLbl="alignAcc1" presStyleIdx="3" presStyleCnt="7">
        <dgm:presLayoutVars>
          <dgm:bulletEnabled val="1"/>
        </dgm:presLayoutVars>
      </dgm:prSet>
      <dgm:spPr/>
    </dgm:pt>
    <dgm:pt modelId="{2E7F93CB-0BD1-4F41-B29F-1D6056F3EC2B}" type="pres">
      <dgm:prSet presAssocID="{34397A27-4497-4643-8EA3-40758827C0C2}" presName="sp" presStyleCnt="0"/>
      <dgm:spPr/>
    </dgm:pt>
    <dgm:pt modelId="{7A941204-A020-4135-AE3F-4EC6F6470C0A}" type="pres">
      <dgm:prSet presAssocID="{B452C6E1-D54A-4734-AF7D-0FDBBBD4CBE8}" presName="composite" presStyleCnt="0"/>
      <dgm:spPr/>
    </dgm:pt>
    <dgm:pt modelId="{EB8817C2-22B2-46C1-B3CB-7B9A33F68F20}" type="pres">
      <dgm:prSet presAssocID="{B452C6E1-D54A-4734-AF7D-0FDBBBD4CBE8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42E190B6-8E0C-4816-B30E-468F9CDCDF8F}" type="pres">
      <dgm:prSet presAssocID="{B452C6E1-D54A-4734-AF7D-0FDBBBD4CBE8}" presName="descendantText" presStyleLbl="alignAcc1" presStyleIdx="4" presStyleCnt="7">
        <dgm:presLayoutVars>
          <dgm:bulletEnabled val="1"/>
        </dgm:presLayoutVars>
      </dgm:prSet>
      <dgm:spPr/>
    </dgm:pt>
    <dgm:pt modelId="{2E13F65C-8BFE-4FF4-80B1-396CC7608582}" type="pres">
      <dgm:prSet presAssocID="{F134FC81-1F91-4572-A882-1E3C34613168}" presName="sp" presStyleCnt="0"/>
      <dgm:spPr/>
    </dgm:pt>
    <dgm:pt modelId="{643359DB-A0B8-421F-A5DC-D3B81AE49386}" type="pres">
      <dgm:prSet presAssocID="{B1EF1C13-CD49-42B7-9019-B501BA996718}" presName="composite" presStyleCnt="0"/>
      <dgm:spPr/>
    </dgm:pt>
    <dgm:pt modelId="{7D9AE300-3C45-463D-B897-A6DBABBC6F95}" type="pres">
      <dgm:prSet presAssocID="{B1EF1C13-CD49-42B7-9019-B501BA996718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00C5E2E6-439D-452B-975E-27E6F02CAB80}" type="pres">
      <dgm:prSet presAssocID="{B1EF1C13-CD49-42B7-9019-B501BA996718}" presName="descendantText" presStyleLbl="alignAcc1" presStyleIdx="5" presStyleCnt="7">
        <dgm:presLayoutVars>
          <dgm:bulletEnabled val="1"/>
        </dgm:presLayoutVars>
      </dgm:prSet>
      <dgm:spPr/>
    </dgm:pt>
    <dgm:pt modelId="{5C3369B4-C7DD-44FF-9CE7-2EA90DAFC7C4}" type="pres">
      <dgm:prSet presAssocID="{E6712FA2-6208-400B-9A13-98A0BBB7B63F}" presName="sp" presStyleCnt="0"/>
      <dgm:spPr/>
    </dgm:pt>
    <dgm:pt modelId="{D5F955AD-E8D8-4DA9-9FCB-C07A7CC26EB7}" type="pres">
      <dgm:prSet presAssocID="{1857555D-4400-4C01-8D95-147262B36826}" presName="composite" presStyleCnt="0"/>
      <dgm:spPr/>
    </dgm:pt>
    <dgm:pt modelId="{21F5D655-D1A1-466B-9119-2EA05C71B7C9}" type="pres">
      <dgm:prSet presAssocID="{1857555D-4400-4C01-8D95-147262B36826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761CD521-9929-4F23-B9D4-FC454E1CE045}" type="pres">
      <dgm:prSet presAssocID="{1857555D-4400-4C01-8D95-147262B36826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781BB224-82F1-41EA-B8DD-EA6E12DE926A}" type="presOf" srcId="{C2487E06-73C5-4AAE-9C8B-9254E53FEDD4}" destId="{A9515DE5-9673-4D2F-B29C-303A226C16A9}" srcOrd="0" destOrd="0" presId="urn:microsoft.com/office/officeart/2005/8/layout/chevron2"/>
    <dgm:cxn modelId="{A091B52D-0B76-4E3C-ADA6-65F0E17D7768}" type="presOf" srcId="{562167C1-0B33-47A4-8BC5-912D27C567C6}" destId="{BDBD3BB1-7E34-442B-B2B9-086427195CA1}" srcOrd="0" destOrd="0" presId="urn:microsoft.com/office/officeart/2005/8/layout/chevron2"/>
    <dgm:cxn modelId="{BF12AF31-609D-454C-AFC6-F44D5FD5DCB0}" type="presOf" srcId="{8A7E48F0-605B-40F0-A06E-84DA969DC2BB}" destId="{8CCE23BC-91BC-481E-902D-CAF9B4E61159}" srcOrd="0" destOrd="0" presId="urn:microsoft.com/office/officeart/2005/8/layout/chevron2"/>
    <dgm:cxn modelId="{22A38C36-604F-48DD-A896-BEF87A05F392}" type="presOf" srcId="{CC401CEE-9C22-44D3-ABA9-917934A0EBCC}" destId="{42E190B6-8E0C-4816-B30E-468F9CDCDF8F}" srcOrd="0" destOrd="0" presId="urn:microsoft.com/office/officeart/2005/8/layout/chevron2"/>
    <dgm:cxn modelId="{C6C1753B-405C-4C7E-8682-5A7AB5971721}" srcId="{C2487E06-73C5-4AAE-9C8B-9254E53FEDD4}" destId="{B452C6E1-D54A-4734-AF7D-0FDBBBD4CBE8}" srcOrd="4" destOrd="0" parTransId="{98FE71DA-E474-4ED2-A30A-51BAA22024C6}" sibTransId="{F134FC81-1F91-4572-A882-1E3C34613168}"/>
    <dgm:cxn modelId="{6E84593C-9134-45E0-B191-04CD0C73DFDC}" type="presOf" srcId="{1857555D-4400-4C01-8D95-147262B36826}" destId="{21F5D655-D1A1-466B-9119-2EA05C71B7C9}" srcOrd="0" destOrd="0" presId="urn:microsoft.com/office/officeart/2005/8/layout/chevron2"/>
    <dgm:cxn modelId="{D997BF5F-AC85-4F24-B00B-E8BF9B38DDC0}" srcId="{C2487E06-73C5-4AAE-9C8B-9254E53FEDD4}" destId="{1857555D-4400-4C01-8D95-147262B36826}" srcOrd="6" destOrd="0" parTransId="{0571D5E2-B5BF-45BE-A3FD-2FA8143BF6F9}" sibTransId="{BFDB0FAC-69E7-4EF7-9309-255D0D262D30}"/>
    <dgm:cxn modelId="{42233967-BAA6-4E9D-94A2-E9E4DB4BEB9A}" type="presOf" srcId="{DD778732-7A9C-47D0-9171-237192D26D4B}" destId="{3BA0C25F-B861-4C96-A6CC-D793A554D6DD}" srcOrd="0" destOrd="0" presId="urn:microsoft.com/office/officeart/2005/8/layout/chevron2"/>
    <dgm:cxn modelId="{D1530E48-8C9F-43CB-9959-3EC4875D0499}" type="presOf" srcId="{623BD679-F809-40BF-A69B-933C0099595B}" destId="{26458128-E819-482C-B16E-2BF6C66DE645}" srcOrd="0" destOrd="0" presId="urn:microsoft.com/office/officeart/2005/8/layout/chevron2"/>
    <dgm:cxn modelId="{4E93966E-098B-480D-BD55-636078856C32}" type="presOf" srcId="{2D7E2ADB-C354-4D41-ACE6-C6F0E27A287D}" destId="{AF214FE6-1994-4A90-B379-99743CF1151B}" srcOrd="0" destOrd="0" presId="urn:microsoft.com/office/officeart/2005/8/layout/chevron2"/>
    <dgm:cxn modelId="{F141CB70-D080-4F28-8E43-63C4E8708EA2}" srcId="{1857555D-4400-4C01-8D95-147262B36826}" destId="{92D93725-2929-4867-B2E0-29102CE73716}" srcOrd="0" destOrd="0" parTransId="{E7DF7E17-D90C-43CA-A320-A06DD7278087}" sibTransId="{279E97FA-D513-4214-9C17-978238AE2CCB}"/>
    <dgm:cxn modelId="{1AFCC551-947D-4ED6-99F1-D5D2AB515D14}" type="presOf" srcId="{A0DCA046-FD48-4FAE-BFB3-BE804024ED18}" destId="{253E5981-07C6-4EEF-8841-3403D1C99F23}" srcOrd="0" destOrd="0" presId="urn:microsoft.com/office/officeart/2005/8/layout/chevron2"/>
    <dgm:cxn modelId="{C1444457-87F3-4594-A793-E3FD0C473A5D}" type="presOf" srcId="{AEFE198F-0466-4D7E-BA44-E5F8DC34B5BD}" destId="{CDCC0203-B1D4-489B-BB85-E2693ED41127}" srcOrd="0" destOrd="0" presId="urn:microsoft.com/office/officeart/2005/8/layout/chevron2"/>
    <dgm:cxn modelId="{DF57FC7D-C230-47F8-9E1B-7A220D875FB9}" srcId="{623BD679-F809-40BF-A69B-933C0099595B}" destId="{A0DCA046-FD48-4FAE-BFB3-BE804024ED18}" srcOrd="0" destOrd="0" parTransId="{63646E4F-378E-46DD-83C7-C4B3E200BE78}" sibTransId="{41B2C0FD-85F7-434D-8C29-04D74A081D10}"/>
    <dgm:cxn modelId="{2ECE2589-419A-4A63-92AD-8B598D8844CC}" type="presOf" srcId="{8F763807-A7A0-4C2F-BC0B-ED2C7BE5F5EE}" destId="{00C5E2E6-439D-452B-975E-27E6F02CAB80}" srcOrd="0" destOrd="0" presId="urn:microsoft.com/office/officeart/2005/8/layout/chevron2"/>
    <dgm:cxn modelId="{B9E45089-FEB6-495E-A779-74DEBC3F4D51}" type="presOf" srcId="{B1EF1C13-CD49-42B7-9019-B501BA996718}" destId="{7D9AE300-3C45-463D-B897-A6DBABBC6F95}" srcOrd="0" destOrd="0" presId="urn:microsoft.com/office/officeart/2005/8/layout/chevron2"/>
    <dgm:cxn modelId="{FB5AF08E-3AE5-4CD3-BF4D-4EF38F910963}" srcId="{B452C6E1-D54A-4734-AF7D-0FDBBBD4CBE8}" destId="{CC401CEE-9C22-44D3-ABA9-917934A0EBCC}" srcOrd="0" destOrd="0" parTransId="{2DB38B67-75BC-4B4B-BF3D-F8CBFFBF6BFF}" sibTransId="{5C42F404-7D28-4B47-8966-EC0D39426907}"/>
    <dgm:cxn modelId="{ADC245A6-9032-496E-AFA5-0BC4EC4C4D4C}" type="presOf" srcId="{28D15DF1-AB52-4C6E-B960-EECF79C28DB8}" destId="{7F605DA5-4CE3-403F-8EF6-0F72BD1496EB}" srcOrd="0" destOrd="0" presId="urn:microsoft.com/office/officeart/2005/8/layout/chevron2"/>
    <dgm:cxn modelId="{F03613B8-1BA1-4DC7-8AE4-2EA1DBE8C960}" srcId="{C2487E06-73C5-4AAE-9C8B-9254E53FEDD4}" destId="{B1EF1C13-CD49-42B7-9019-B501BA996718}" srcOrd="5" destOrd="0" parTransId="{2E2E21AA-D33F-4A26-B549-1ECD29C3AA39}" sibTransId="{E6712FA2-6208-400B-9A13-98A0BBB7B63F}"/>
    <dgm:cxn modelId="{F70305B9-CAB1-4CF1-A0C5-1EECF17A2334}" type="presOf" srcId="{92D93725-2929-4867-B2E0-29102CE73716}" destId="{761CD521-9929-4F23-B9D4-FC454E1CE045}" srcOrd="0" destOrd="0" presId="urn:microsoft.com/office/officeart/2005/8/layout/chevron2"/>
    <dgm:cxn modelId="{62AB11BC-93C7-4542-B947-8624A3F2E33D}" srcId="{562167C1-0B33-47A4-8BC5-912D27C567C6}" destId="{8A7E48F0-605B-40F0-A06E-84DA969DC2BB}" srcOrd="0" destOrd="0" parTransId="{AA858982-3DA5-44D7-B834-740CB266AB85}" sibTransId="{DF6EFDF8-BF38-4DAF-BD9F-B7156A02C92E}"/>
    <dgm:cxn modelId="{1954B4C9-7DC1-4E3F-97C3-0D4EAF5895E4}" srcId="{C2487E06-73C5-4AAE-9C8B-9254E53FEDD4}" destId="{DD778732-7A9C-47D0-9171-237192D26D4B}" srcOrd="3" destOrd="0" parTransId="{20B16010-9A20-4D30-B1FC-6E3D71F60AF2}" sibTransId="{34397A27-4497-4643-8EA3-40758827C0C2}"/>
    <dgm:cxn modelId="{20F1D0C9-58BB-4C24-A7B7-DCA3CDC1BA0C}" srcId="{28D15DF1-AB52-4C6E-B960-EECF79C28DB8}" destId="{2D7E2ADB-C354-4D41-ACE6-C6F0E27A287D}" srcOrd="0" destOrd="0" parTransId="{C85CEAF0-5636-4852-8066-D3227976E0B6}" sibTransId="{D99030E3-3128-42F6-A849-98172F459A3E}"/>
    <dgm:cxn modelId="{F0744BCC-2634-4066-BA55-6B3F406CBD7E}" srcId="{C2487E06-73C5-4AAE-9C8B-9254E53FEDD4}" destId="{562167C1-0B33-47A4-8BC5-912D27C567C6}" srcOrd="2" destOrd="0" parTransId="{ABC7C8A5-BE60-4EAE-AA4A-0CF0D55F517B}" sibTransId="{DB853024-21B4-4495-8F65-36000C426CE9}"/>
    <dgm:cxn modelId="{4FBF39CE-2E41-461A-A46A-0E7806F03180}" srcId="{B1EF1C13-CD49-42B7-9019-B501BA996718}" destId="{8F763807-A7A0-4C2F-BC0B-ED2C7BE5F5EE}" srcOrd="0" destOrd="0" parTransId="{DEBD7D5F-66D6-43A2-AE06-4B897B26A891}" sibTransId="{4D9219B9-F57D-4C3E-A9BC-FF9B83A95607}"/>
    <dgm:cxn modelId="{8C4871E3-55B2-4E67-9869-60F58B769460}" srcId="{DD778732-7A9C-47D0-9171-237192D26D4B}" destId="{AEFE198F-0466-4D7E-BA44-E5F8DC34B5BD}" srcOrd="0" destOrd="0" parTransId="{3D6955B7-93B2-427B-92DB-3D5416BE1661}" sibTransId="{55609A7A-956B-4162-835C-CA85BB083D37}"/>
    <dgm:cxn modelId="{2E8CEFF1-72F2-46AB-AA0E-59C2B72B4A16}" srcId="{C2487E06-73C5-4AAE-9C8B-9254E53FEDD4}" destId="{623BD679-F809-40BF-A69B-933C0099595B}" srcOrd="1" destOrd="0" parTransId="{17B278FD-D645-486E-85B8-CFA7E11D500A}" sibTransId="{F6286DF2-C8CD-47C8-A8A8-08E40D6879EF}"/>
    <dgm:cxn modelId="{262158FA-85AE-4A1E-8092-2C08EF04D65E}" srcId="{C2487E06-73C5-4AAE-9C8B-9254E53FEDD4}" destId="{28D15DF1-AB52-4C6E-B960-EECF79C28DB8}" srcOrd="0" destOrd="0" parTransId="{5BB95218-149B-4030-ABE6-F297E9B87349}" sibTransId="{D810E074-3873-4D75-AEC5-2BBE247AD3E4}"/>
    <dgm:cxn modelId="{094DDDFD-926A-48DE-8B08-97A690D433E5}" type="presOf" srcId="{B452C6E1-D54A-4734-AF7D-0FDBBBD4CBE8}" destId="{EB8817C2-22B2-46C1-B3CB-7B9A33F68F20}" srcOrd="0" destOrd="0" presId="urn:microsoft.com/office/officeart/2005/8/layout/chevron2"/>
    <dgm:cxn modelId="{A3B6DA9C-13BA-48C9-AD31-C8474305BDD7}" type="presParOf" srcId="{A9515DE5-9673-4D2F-B29C-303A226C16A9}" destId="{EB809068-CF5F-4FF7-A58A-2DA7EEE8D953}" srcOrd="0" destOrd="0" presId="urn:microsoft.com/office/officeart/2005/8/layout/chevron2"/>
    <dgm:cxn modelId="{0D0406F1-CDAA-4E28-A381-AFE924BA1EA1}" type="presParOf" srcId="{EB809068-CF5F-4FF7-A58A-2DA7EEE8D953}" destId="{7F605DA5-4CE3-403F-8EF6-0F72BD1496EB}" srcOrd="0" destOrd="0" presId="urn:microsoft.com/office/officeart/2005/8/layout/chevron2"/>
    <dgm:cxn modelId="{2A265017-40FA-4DED-8253-F748056E8D97}" type="presParOf" srcId="{EB809068-CF5F-4FF7-A58A-2DA7EEE8D953}" destId="{AF214FE6-1994-4A90-B379-99743CF1151B}" srcOrd="1" destOrd="0" presId="urn:microsoft.com/office/officeart/2005/8/layout/chevron2"/>
    <dgm:cxn modelId="{2405C1A9-B856-4C82-8DCF-EE7AA54A6083}" type="presParOf" srcId="{A9515DE5-9673-4D2F-B29C-303A226C16A9}" destId="{1BE18C15-71E2-434E-8F10-35599C61C19F}" srcOrd="1" destOrd="0" presId="urn:microsoft.com/office/officeart/2005/8/layout/chevron2"/>
    <dgm:cxn modelId="{88BB18A5-E5AA-4CD4-8658-7EAEB9577F1F}" type="presParOf" srcId="{A9515DE5-9673-4D2F-B29C-303A226C16A9}" destId="{2EF71FD7-08F3-4D84-BE07-ABF53007C542}" srcOrd="2" destOrd="0" presId="urn:microsoft.com/office/officeart/2005/8/layout/chevron2"/>
    <dgm:cxn modelId="{4EDB4DC6-874C-4086-8DC9-599526A5B6E0}" type="presParOf" srcId="{2EF71FD7-08F3-4D84-BE07-ABF53007C542}" destId="{26458128-E819-482C-B16E-2BF6C66DE645}" srcOrd="0" destOrd="0" presId="urn:microsoft.com/office/officeart/2005/8/layout/chevron2"/>
    <dgm:cxn modelId="{4D28EF62-989C-421A-B85D-CEC1340B34C2}" type="presParOf" srcId="{2EF71FD7-08F3-4D84-BE07-ABF53007C542}" destId="{253E5981-07C6-4EEF-8841-3403D1C99F23}" srcOrd="1" destOrd="0" presId="urn:microsoft.com/office/officeart/2005/8/layout/chevron2"/>
    <dgm:cxn modelId="{835FEEA0-2C22-44D9-9C95-A78232108A37}" type="presParOf" srcId="{A9515DE5-9673-4D2F-B29C-303A226C16A9}" destId="{4FFB479A-8782-4A49-AE73-CE86016BB57A}" srcOrd="3" destOrd="0" presId="urn:microsoft.com/office/officeart/2005/8/layout/chevron2"/>
    <dgm:cxn modelId="{1D448C27-979E-498D-A7F7-C7FE548DB637}" type="presParOf" srcId="{A9515DE5-9673-4D2F-B29C-303A226C16A9}" destId="{6FC2AAE1-240F-46CD-9CD2-CB840B8E7F4F}" srcOrd="4" destOrd="0" presId="urn:microsoft.com/office/officeart/2005/8/layout/chevron2"/>
    <dgm:cxn modelId="{D73A4024-E2CA-4B50-8FE6-738942C8745B}" type="presParOf" srcId="{6FC2AAE1-240F-46CD-9CD2-CB840B8E7F4F}" destId="{BDBD3BB1-7E34-442B-B2B9-086427195CA1}" srcOrd="0" destOrd="0" presId="urn:microsoft.com/office/officeart/2005/8/layout/chevron2"/>
    <dgm:cxn modelId="{E05C17A3-D59E-4D04-8D13-32E24591A253}" type="presParOf" srcId="{6FC2AAE1-240F-46CD-9CD2-CB840B8E7F4F}" destId="{8CCE23BC-91BC-481E-902D-CAF9B4E61159}" srcOrd="1" destOrd="0" presId="urn:microsoft.com/office/officeart/2005/8/layout/chevron2"/>
    <dgm:cxn modelId="{CF1F3CF6-2F7C-4C46-ADAC-18BA624FA82C}" type="presParOf" srcId="{A9515DE5-9673-4D2F-B29C-303A226C16A9}" destId="{32283ECF-B595-4B56-9CBC-6D71049B84EC}" srcOrd="5" destOrd="0" presId="urn:microsoft.com/office/officeart/2005/8/layout/chevron2"/>
    <dgm:cxn modelId="{D27B5325-A70B-43E7-9E63-567AAD0A53BB}" type="presParOf" srcId="{A9515DE5-9673-4D2F-B29C-303A226C16A9}" destId="{0182881F-C214-498B-BE59-D9C5D1011638}" srcOrd="6" destOrd="0" presId="urn:microsoft.com/office/officeart/2005/8/layout/chevron2"/>
    <dgm:cxn modelId="{943C8859-B845-422F-971F-14FC33BEA86C}" type="presParOf" srcId="{0182881F-C214-498B-BE59-D9C5D1011638}" destId="{3BA0C25F-B861-4C96-A6CC-D793A554D6DD}" srcOrd="0" destOrd="0" presId="urn:microsoft.com/office/officeart/2005/8/layout/chevron2"/>
    <dgm:cxn modelId="{40E1F889-0F19-42A3-BCFF-52CC48B1AC15}" type="presParOf" srcId="{0182881F-C214-498B-BE59-D9C5D1011638}" destId="{CDCC0203-B1D4-489B-BB85-E2693ED41127}" srcOrd="1" destOrd="0" presId="urn:microsoft.com/office/officeart/2005/8/layout/chevron2"/>
    <dgm:cxn modelId="{0C360B83-172C-434B-87EC-A3261B2F493F}" type="presParOf" srcId="{A9515DE5-9673-4D2F-B29C-303A226C16A9}" destId="{2E7F93CB-0BD1-4F41-B29F-1D6056F3EC2B}" srcOrd="7" destOrd="0" presId="urn:microsoft.com/office/officeart/2005/8/layout/chevron2"/>
    <dgm:cxn modelId="{E25B9E77-E227-4A7C-97D4-3B881918235B}" type="presParOf" srcId="{A9515DE5-9673-4D2F-B29C-303A226C16A9}" destId="{7A941204-A020-4135-AE3F-4EC6F6470C0A}" srcOrd="8" destOrd="0" presId="urn:microsoft.com/office/officeart/2005/8/layout/chevron2"/>
    <dgm:cxn modelId="{BF896C48-D31B-427E-A542-6F471223410F}" type="presParOf" srcId="{7A941204-A020-4135-AE3F-4EC6F6470C0A}" destId="{EB8817C2-22B2-46C1-B3CB-7B9A33F68F20}" srcOrd="0" destOrd="0" presId="urn:microsoft.com/office/officeart/2005/8/layout/chevron2"/>
    <dgm:cxn modelId="{2AC7D92B-6EEC-458F-B0C6-C6CAB2146643}" type="presParOf" srcId="{7A941204-A020-4135-AE3F-4EC6F6470C0A}" destId="{42E190B6-8E0C-4816-B30E-468F9CDCDF8F}" srcOrd="1" destOrd="0" presId="urn:microsoft.com/office/officeart/2005/8/layout/chevron2"/>
    <dgm:cxn modelId="{D8BEA5D4-1B0A-46D6-81B5-D8BCB436E46D}" type="presParOf" srcId="{A9515DE5-9673-4D2F-B29C-303A226C16A9}" destId="{2E13F65C-8BFE-4FF4-80B1-396CC7608582}" srcOrd="9" destOrd="0" presId="urn:microsoft.com/office/officeart/2005/8/layout/chevron2"/>
    <dgm:cxn modelId="{C428663B-2C08-4FFB-9316-B99D4446816E}" type="presParOf" srcId="{A9515DE5-9673-4D2F-B29C-303A226C16A9}" destId="{643359DB-A0B8-421F-A5DC-D3B81AE49386}" srcOrd="10" destOrd="0" presId="urn:microsoft.com/office/officeart/2005/8/layout/chevron2"/>
    <dgm:cxn modelId="{7534BB96-253E-4246-BC0B-D7F42F514F40}" type="presParOf" srcId="{643359DB-A0B8-421F-A5DC-D3B81AE49386}" destId="{7D9AE300-3C45-463D-B897-A6DBABBC6F95}" srcOrd="0" destOrd="0" presId="urn:microsoft.com/office/officeart/2005/8/layout/chevron2"/>
    <dgm:cxn modelId="{C0CD23BF-3C40-47B2-8DCF-97985FC5F2A2}" type="presParOf" srcId="{643359DB-A0B8-421F-A5DC-D3B81AE49386}" destId="{00C5E2E6-439D-452B-975E-27E6F02CAB80}" srcOrd="1" destOrd="0" presId="urn:microsoft.com/office/officeart/2005/8/layout/chevron2"/>
    <dgm:cxn modelId="{67C4E735-FF46-4C6D-993E-9BBDBAD60E10}" type="presParOf" srcId="{A9515DE5-9673-4D2F-B29C-303A226C16A9}" destId="{5C3369B4-C7DD-44FF-9CE7-2EA90DAFC7C4}" srcOrd="11" destOrd="0" presId="urn:microsoft.com/office/officeart/2005/8/layout/chevron2"/>
    <dgm:cxn modelId="{6D181DE6-92C7-4B5A-938F-07A1A17F1412}" type="presParOf" srcId="{A9515DE5-9673-4D2F-B29C-303A226C16A9}" destId="{D5F955AD-E8D8-4DA9-9FCB-C07A7CC26EB7}" srcOrd="12" destOrd="0" presId="urn:microsoft.com/office/officeart/2005/8/layout/chevron2"/>
    <dgm:cxn modelId="{5C699FCD-3F5A-42C9-88C9-F1D50A2895C3}" type="presParOf" srcId="{D5F955AD-E8D8-4DA9-9FCB-C07A7CC26EB7}" destId="{21F5D655-D1A1-466B-9119-2EA05C71B7C9}" srcOrd="0" destOrd="0" presId="urn:microsoft.com/office/officeart/2005/8/layout/chevron2"/>
    <dgm:cxn modelId="{9F672779-ED6E-4F61-BE6E-381385E0D494}" type="presParOf" srcId="{D5F955AD-E8D8-4DA9-9FCB-C07A7CC26EB7}" destId="{761CD521-9929-4F23-B9D4-FC454E1CE04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ADB337-E061-4596-B6BA-BD49623D14F0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lv-LV"/>
        </a:p>
      </dgm:t>
    </dgm:pt>
    <dgm:pt modelId="{F233B7B8-4D2E-46F5-B90E-2162A1C81790}">
      <dgm:prSet phldrT="[Text]"/>
      <dgm:spPr/>
      <dgm:t>
        <a:bodyPr/>
        <a:lstStyle/>
        <a:p>
          <a:r>
            <a:rPr lang="lv-LV" dirty="0"/>
            <a:t>Veselības nozares budžets</a:t>
          </a:r>
        </a:p>
      </dgm:t>
    </dgm:pt>
    <dgm:pt modelId="{D2931CF7-FAC3-4CC0-9F57-9641697114CD}" type="parTrans" cxnId="{BE54D3CC-098C-43AB-B418-313844B4A6E0}">
      <dgm:prSet/>
      <dgm:spPr/>
      <dgm:t>
        <a:bodyPr/>
        <a:lstStyle/>
        <a:p>
          <a:endParaRPr lang="lv-LV"/>
        </a:p>
      </dgm:t>
    </dgm:pt>
    <dgm:pt modelId="{DF046AA1-41B4-4800-8385-9675C4C5B465}" type="sibTrans" cxnId="{BE54D3CC-098C-43AB-B418-313844B4A6E0}">
      <dgm:prSet/>
      <dgm:spPr/>
      <dgm:t>
        <a:bodyPr/>
        <a:lstStyle/>
        <a:p>
          <a:endParaRPr lang="lv-LV"/>
        </a:p>
      </dgm:t>
    </dgm:pt>
    <dgm:pt modelId="{699B3980-AB15-4B10-9755-23E0D3517824}" type="pres">
      <dgm:prSet presAssocID="{DEADB337-E061-4596-B6BA-BD49623D14F0}" presName="diagram" presStyleCnt="0">
        <dgm:presLayoutVars>
          <dgm:dir/>
          <dgm:resizeHandles val="exact"/>
        </dgm:presLayoutVars>
      </dgm:prSet>
      <dgm:spPr/>
    </dgm:pt>
    <dgm:pt modelId="{077C1AFB-B92F-46D4-AEC8-292B49A8087A}" type="pres">
      <dgm:prSet presAssocID="{F233B7B8-4D2E-46F5-B90E-2162A1C81790}" presName="node" presStyleLbl="node1" presStyleIdx="0" presStyleCnt="1" custAng="16200000" custScaleX="443575" custLinFactX="-200000" custLinFactNeighborX="-257531">
        <dgm:presLayoutVars>
          <dgm:bulletEnabled val="1"/>
        </dgm:presLayoutVars>
      </dgm:prSet>
      <dgm:spPr/>
    </dgm:pt>
  </dgm:ptLst>
  <dgm:cxnLst>
    <dgm:cxn modelId="{AC895D7F-9E1C-4864-A82A-A052BA246E31}" type="presOf" srcId="{F233B7B8-4D2E-46F5-B90E-2162A1C81790}" destId="{077C1AFB-B92F-46D4-AEC8-292B49A8087A}" srcOrd="0" destOrd="0" presId="urn:microsoft.com/office/officeart/2005/8/layout/default"/>
    <dgm:cxn modelId="{C282E8B4-CE03-4691-B78C-8269F9472BD7}" type="presOf" srcId="{DEADB337-E061-4596-B6BA-BD49623D14F0}" destId="{699B3980-AB15-4B10-9755-23E0D3517824}" srcOrd="0" destOrd="0" presId="urn:microsoft.com/office/officeart/2005/8/layout/default"/>
    <dgm:cxn modelId="{BE54D3CC-098C-43AB-B418-313844B4A6E0}" srcId="{DEADB337-E061-4596-B6BA-BD49623D14F0}" destId="{F233B7B8-4D2E-46F5-B90E-2162A1C81790}" srcOrd="0" destOrd="0" parTransId="{D2931CF7-FAC3-4CC0-9F57-9641697114CD}" sibTransId="{DF046AA1-41B4-4800-8385-9675C4C5B465}"/>
    <dgm:cxn modelId="{F1BCB74B-FDC1-4442-BA70-EE18886B1891}" type="presParOf" srcId="{699B3980-AB15-4B10-9755-23E0D3517824}" destId="{077C1AFB-B92F-46D4-AEC8-292B49A8087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BEC363-D1B4-4BA3-8E78-D9D44A39B09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EC6BDA5-C4C8-44A5-8BA8-175A5D032AE7}">
      <dgm:prSet phldrT="[Text]"/>
      <dgm:spPr/>
      <dgm:t>
        <a:bodyPr/>
        <a:lstStyle/>
        <a:p>
          <a:r>
            <a:rPr lang="lv-LV" dirty="0"/>
            <a:t>Slimnīcu tikla reforma</a:t>
          </a:r>
        </a:p>
      </dgm:t>
    </dgm:pt>
    <dgm:pt modelId="{36451EBC-0D2C-42BA-AA07-0A614D1E819C}" type="parTrans" cxnId="{8281786C-7EF8-4485-A513-5DDB94B90DCA}">
      <dgm:prSet/>
      <dgm:spPr/>
      <dgm:t>
        <a:bodyPr/>
        <a:lstStyle/>
        <a:p>
          <a:endParaRPr lang="lv-LV"/>
        </a:p>
      </dgm:t>
    </dgm:pt>
    <dgm:pt modelId="{256EACAA-E6FA-4363-8103-B0C3BC087944}" type="sibTrans" cxnId="{8281786C-7EF8-4485-A513-5DDB94B90DCA}">
      <dgm:prSet/>
      <dgm:spPr/>
      <dgm:t>
        <a:bodyPr/>
        <a:lstStyle/>
        <a:p>
          <a:endParaRPr lang="lv-LV"/>
        </a:p>
      </dgm:t>
    </dgm:pt>
    <dgm:pt modelId="{BCFA9E41-00B0-4136-B898-0E7C98741196}">
      <dgm:prSet phldrT="[Text]"/>
      <dgm:spPr/>
      <dgm:t>
        <a:bodyPr/>
        <a:lstStyle/>
        <a:p>
          <a:r>
            <a:rPr lang="lv-LV" dirty="0"/>
            <a:t>Primārās veselības aprūpes reforma</a:t>
          </a:r>
        </a:p>
      </dgm:t>
    </dgm:pt>
    <dgm:pt modelId="{4180AB60-1F31-4E82-90FB-60C7F539CD11}" type="parTrans" cxnId="{A4DDB949-A31F-4E40-8553-67E80A20F47A}">
      <dgm:prSet/>
      <dgm:spPr/>
      <dgm:t>
        <a:bodyPr/>
        <a:lstStyle/>
        <a:p>
          <a:endParaRPr lang="lv-LV"/>
        </a:p>
      </dgm:t>
    </dgm:pt>
    <dgm:pt modelId="{1BB2A70E-9D45-4F21-B9AA-37DD34D87A0D}" type="sibTrans" cxnId="{A4DDB949-A31F-4E40-8553-67E80A20F47A}">
      <dgm:prSet/>
      <dgm:spPr/>
      <dgm:t>
        <a:bodyPr/>
        <a:lstStyle/>
        <a:p>
          <a:endParaRPr lang="lv-LV"/>
        </a:p>
      </dgm:t>
    </dgm:pt>
    <dgm:pt modelId="{7E06A565-F71C-4727-BB14-70C3B4BECCFB}">
      <dgm:prSet phldrT="[Text]"/>
      <dgm:spPr/>
      <dgm:t>
        <a:bodyPr/>
        <a:lstStyle/>
        <a:p>
          <a:r>
            <a:rPr lang="lv-LV" dirty="0"/>
            <a:t>Onkoloģijas nozares attīstība</a:t>
          </a:r>
        </a:p>
      </dgm:t>
    </dgm:pt>
    <dgm:pt modelId="{5CE65E4A-BC12-49A6-83DA-4CAD1E07A311}" type="parTrans" cxnId="{249CE60C-E9F4-45A9-9046-60D25EB77884}">
      <dgm:prSet/>
      <dgm:spPr/>
      <dgm:t>
        <a:bodyPr/>
        <a:lstStyle/>
        <a:p>
          <a:endParaRPr lang="lv-LV"/>
        </a:p>
      </dgm:t>
    </dgm:pt>
    <dgm:pt modelId="{EE9B30AD-92F2-4E44-A8E4-FAB725467BBC}" type="sibTrans" cxnId="{249CE60C-E9F4-45A9-9046-60D25EB77884}">
      <dgm:prSet/>
      <dgm:spPr/>
      <dgm:t>
        <a:bodyPr/>
        <a:lstStyle/>
        <a:p>
          <a:endParaRPr lang="lv-LV"/>
        </a:p>
      </dgm:t>
    </dgm:pt>
    <dgm:pt modelId="{FD776A0C-1F13-4573-B274-55EC224447B9}">
      <dgm:prSet phldrT="[Text]"/>
      <dgm:spPr/>
      <dgm:t>
        <a:bodyPr/>
        <a:lstStyle/>
        <a:p>
          <a:r>
            <a:rPr lang="lv-LV" dirty="0"/>
            <a:t>Atalgojuma reforma</a:t>
          </a:r>
        </a:p>
      </dgm:t>
    </dgm:pt>
    <dgm:pt modelId="{301BC8F6-A901-4E7F-B579-79C1C42004B9}" type="parTrans" cxnId="{20DA067E-2AB3-4282-A1A0-DD7DDFCEE00B}">
      <dgm:prSet/>
      <dgm:spPr/>
      <dgm:t>
        <a:bodyPr/>
        <a:lstStyle/>
        <a:p>
          <a:endParaRPr lang="lv-LV"/>
        </a:p>
      </dgm:t>
    </dgm:pt>
    <dgm:pt modelId="{607B1D77-1438-49FE-8103-24D87E34435F}" type="sibTrans" cxnId="{20DA067E-2AB3-4282-A1A0-DD7DDFCEE00B}">
      <dgm:prSet/>
      <dgm:spPr/>
      <dgm:t>
        <a:bodyPr/>
        <a:lstStyle/>
        <a:p>
          <a:endParaRPr lang="lv-LV"/>
        </a:p>
      </dgm:t>
    </dgm:pt>
    <dgm:pt modelId="{CEF08FAD-B06A-4212-B1CF-E8EF35AA0653}">
      <dgm:prSet phldrT="[Text]"/>
      <dgm:spPr/>
      <dgm:t>
        <a:bodyPr/>
        <a:lstStyle/>
        <a:p>
          <a:r>
            <a:rPr lang="lv-LV" dirty="0"/>
            <a:t>Laboratoriju pakalpojumu uzraudzība</a:t>
          </a:r>
        </a:p>
      </dgm:t>
    </dgm:pt>
    <dgm:pt modelId="{6DA0B34C-042D-4D36-8C74-06DB4A25C364}" type="parTrans" cxnId="{41F984D3-BF86-4358-8B5F-1B3078538D65}">
      <dgm:prSet/>
      <dgm:spPr/>
      <dgm:t>
        <a:bodyPr/>
        <a:lstStyle/>
        <a:p>
          <a:endParaRPr lang="lv-LV"/>
        </a:p>
      </dgm:t>
    </dgm:pt>
    <dgm:pt modelId="{25A9DB7A-7B1A-4488-A7D2-E0AFAD724F92}" type="sibTrans" cxnId="{41F984D3-BF86-4358-8B5F-1B3078538D65}">
      <dgm:prSet/>
      <dgm:spPr/>
      <dgm:t>
        <a:bodyPr/>
        <a:lstStyle/>
        <a:p>
          <a:endParaRPr lang="lv-LV"/>
        </a:p>
      </dgm:t>
    </dgm:pt>
    <dgm:pt modelId="{24276002-720B-4617-A58C-B151A84130F3}">
      <dgm:prSet phldrT="[Text]"/>
      <dgm:spPr/>
      <dgm:t>
        <a:bodyPr/>
        <a:lstStyle/>
        <a:p>
          <a:r>
            <a:rPr lang="lv-LV" dirty="0"/>
            <a:t>Pakalpojumu ierobežojums «S» veidlapu saņēmējiem</a:t>
          </a:r>
        </a:p>
      </dgm:t>
    </dgm:pt>
    <dgm:pt modelId="{8A749B7D-0619-4C1F-9555-D2C26C7747A0}" type="parTrans" cxnId="{433D3427-1F5D-492F-8C66-11DCD2FF48C5}">
      <dgm:prSet/>
      <dgm:spPr/>
      <dgm:t>
        <a:bodyPr/>
        <a:lstStyle/>
        <a:p>
          <a:endParaRPr lang="lv-LV"/>
        </a:p>
      </dgm:t>
    </dgm:pt>
    <dgm:pt modelId="{78A59816-42D3-47B1-AE6D-C3941396E483}" type="sibTrans" cxnId="{433D3427-1F5D-492F-8C66-11DCD2FF48C5}">
      <dgm:prSet/>
      <dgm:spPr/>
      <dgm:t>
        <a:bodyPr/>
        <a:lstStyle/>
        <a:p>
          <a:endParaRPr lang="lv-LV"/>
        </a:p>
      </dgm:t>
    </dgm:pt>
    <dgm:pt modelId="{0B2CFD3C-42EC-46EF-8DA0-6AF0A0242C60}" type="pres">
      <dgm:prSet presAssocID="{FFBEC363-D1B4-4BA3-8E78-D9D44A39B09C}" presName="Name0" presStyleCnt="0">
        <dgm:presLayoutVars>
          <dgm:dir/>
          <dgm:resizeHandles val="exact"/>
        </dgm:presLayoutVars>
      </dgm:prSet>
      <dgm:spPr/>
    </dgm:pt>
    <dgm:pt modelId="{0CCB8410-789C-4623-B48E-74487D1EA6A3}" type="pres">
      <dgm:prSet presAssocID="{FFBEC363-D1B4-4BA3-8E78-D9D44A39B09C}" presName="fgShape" presStyleLbl="fgShp" presStyleIdx="0" presStyleCnt="1" custScaleY="178363" custLinFactNeighborY="-18905"/>
      <dgm:spPr/>
    </dgm:pt>
    <dgm:pt modelId="{C0239E72-4911-4111-B93B-8A8C2817A104}" type="pres">
      <dgm:prSet presAssocID="{FFBEC363-D1B4-4BA3-8E78-D9D44A39B09C}" presName="linComp" presStyleCnt="0"/>
      <dgm:spPr/>
    </dgm:pt>
    <dgm:pt modelId="{E0D21CE8-5AB3-435A-8461-924B71094B51}" type="pres">
      <dgm:prSet presAssocID="{DEC6BDA5-C4C8-44A5-8BA8-175A5D032AE7}" presName="compNode" presStyleCnt="0"/>
      <dgm:spPr/>
    </dgm:pt>
    <dgm:pt modelId="{3D444CD8-AC41-46BF-B25C-8908C826C99F}" type="pres">
      <dgm:prSet presAssocID="{DEC6BDA5-C4C8-44A5-8BA8-175A5D032AE7}" presName="bkgdShape" presStyleLbl="node1" presStyleIdx="0" presStyleCnt="6"/>
      <dgm:spPr/>
    </dgm:pt>
    <dgm:pt modelId="{2A76C30C-DD10-463E-84CD-79CF7BCE3463}" type="pres">
      <dgm:prSet presAssocID="{DEC6BDA5-C4C8-44A5-8BA8-175A5D032AE7}" presName="nodeTx" presStyleLbl="node1" presStyleIdx="0" presStyleCnt="6">
        <dgm:presLayoutVars>
          <dgm:bulletEnabled val="1"/>
        </dgm:presLayoutVars>
      </dgm:prSet>
      <dgm:spPr/>
    </dgm:pt>
    <dgm:pt modelId="{132D72C1-8244-425C-BBD7-9678C7ED2B7E}" type="pres">
      <dgm:prSet presAssocID="{DEC6BDA5-C4C8-44A5-8BA8-175A5D032AE7}" presName="invisiNode" presStyleLbl="node1" presStyleIdx="0" presStyleCnt="6"/>
      <dgm:spPr/>
    </dgm:pt>
    <dgm:pt modelId="{E28104F5-3A08-40C0-8881-C2FA96C55088}" type="pres">
      <dgm:prSet presAssocID="{DEC6BDA5-C4C8-44A5-8BA8-175A5D032AE7}" presName="imagNode" presStyleLbl="fgImgPlac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6344B15B-E02A-47C3-B8C7-5312CEEF3874}" type="pres">
      <dgm:prSet presAssocID="{256EACAA-E6FA-4363-8103-B0C3BC087944}" presName="sibTrans" presStyleLbl="sibTrans2D1" presStyleIdx="0" presStyleCnt="0"/>
      <dgm:spPr/>
    </dgm:pt>
    <dgm:pt modelId="{F5B1AD21-125C-4FE5-A2E2-8467238162D4}" type="pres">
      <dgm:prSet presAssocID="{BCFA9E41-00B0-4136-B898-0E7C98741196}" presName="compNode" presStyleCnt="0"/>
      <dgm:spPr/>
    </dgm:pt>
    <dgm:pt modelId="{2CB264B1-DAB3-4563-B471-D813B8EAF9A6}" type="pres">
      <dgm:prSet presAssocID="{BCFA9E41-00B0-4136-B898-0E7C98741196}" presName="bkgdShape" presStyleLbl="node1" presStyleIdx="1" presStyleCnt="6"/>
      <dgm:spPr/>
    </dgm:pt>
    <dgm:pt modelId="{EF57DE49-0DD0-433B-BB30-3E7DE75FF800}" type="pres">
      <dgm:prSet presAssocID="{BCFA9E41-00B0-4136-B898-0E7C98741196}" presName="nodeTx" presStyleLbl="node1" presStyleIdx="1" presStyleCnt="6">
        <dgm:presLayoutVars>
          <dgm:bulletEnabled val="1"/>
        </dgm:presLayoutVars>
      </dgm:prSet>
      <dgm:spPr/>
    </dgm:pt>
    <dgm:pt modelId="{48E4A622-91AA-468E-B6F6-679815E31CEB}" type="pres">
      <dgm:prSet presAssocID="{BCFA9E41-00B0-4136-B898-0E7C98741196}" presName="invisiNode" presStyleLbl="node1" presStyleIdx="1" presStyleCnt="6"/>
      <dgm:spPr/>
    </dgm:pt>
    <dgm:pt modelId="{429D9EE9-D73A-4671-B277-2CC8A9AD0D92}" type="pres">
      <dgm:prSet presAssocID="{BCFA9E41-00B0-4136-B898-0E7C98741196}" presName="imagNode" presStyleLbl="fgImgPlace1" presStyleIdx="1" presStyleCnt="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B06143AD-61D4-4F84-90B9-EF3A11AB76B9}" type="pres">
      <dgm:prSet presAssocID="{1BB2A70E-9D45-4F21-B9AA-37DD34D87A0D}" presName="sibTrans" presStyleLbl="sibTrans2D1" presStyleIdx="0" presStyleCnt="0"/>
      <dgm:spPr/>
    </dgm:pt>
    <dgm:pt modelId="{1966C8E1-555F-4151-953B-A400F17FA880}" type="pres">
      <dgm:prSet presAssocID="{7E06A565-F71C-4727-BB14-70C3B4BECCFB}" presName="compNode" presStyleCnt="0"/>
      <dgm:spPr/>
    </dgm:pt>
    <dgm:pt modelId="{37985AC5-7CA4-481E-853E-BCDF8D8BB222}" type="pres">
      <dgm:prSet presAssocID="{7E06A565-F71C-4727-BB14-70C3B4BECCFB}" presName="bkgdShape" presStyleLbl="node1" presStyleIdx="2" presStyleCnt="6"/>
      <dgm:spPr/>
    </dgm:pt>
    <dgm:pt modelId="{094A4CA4-F402-4A7B-A54C-1ECECDCD6490}" type="pres">
      <dgm:prSet presAssocID="{7E06A565-F71C-4727-BB14-70C3B4BECCFB}" presName="nodeTx" presStyleLbl="node1" presStyleIdx="2" presStyleCnt="6">
        <dgm:presLayoutVars>
          <dgm:bulletEnabled val="1"/>
        </dgm:presLayoutVars>
      </dgm:prSet>
      <dgm:spPr/>
    </dgm:pt>
    <dgm:pt modelId="{CC92B981-90C4-4D3C-B26A-2BE43A6E0FF4}" type="pres">
      <dgm:prSet presAssocID="{7E06A565-F71C-4727-BB14-70C3B4BECCFB}" presName="invisiNode" presStyleLbl="node1" presStyleIdx="2" presStyleCnt="6"/>
      <dgm:spPr/>
    </dgm:pt>
    <dgm:pt modelId="{7D9E3A58-2726-48DC-B4FF-04F0EF539203}" type="pres">
      <dgm:prSet presAssocID="{7E06A565-F71C-4727-BB14-70C3B4BECCFB}" presName="imagNode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tient lying on CT scan platform"/>
        </a:ext>
      </dgm:extLst>
    </dgm:pt>
    <dgm:pt modelId="{6BA74F1F-9F33-4EB5-8C2F-A56BADC7CAC5}" type="pres">
      <dgm:prSet presAssocID="{EE9B30AD-92F2-4E44-A8E4-FAB725467BBC}" presName="sibTrans" presStyleLbl="sibTrans2D1" presStyleIdx="0" presStyleCnt="0"/>
      <dgm:spPr/>
    </dgm:pt>
    <dgm:pt modelId="{56B3BF0A-2E22-4E8D-86A4-2AD781678689}" type="pres">
      <dgm:prSet presAssocID="{FD776A0C-1F13-4573-B274-55EC224447B9}" presName="compNode" presStyleCnt="0"/>
      <dgm:spPr/>
    </dgm:pt>
    <dgm:pt modelId="{46BE42CA-3DCD-4B48-9E89-D9E368B077C9}" type="pres">
      <dgm:prSet presAssocID="{FD776A0C-1F13-4573-B274-55EC224447B9}" presName="bkgdShape" presStyleLbl="node1" presStyleIdx="3" presStyleCnt="6"/>
      <dgm:spPr/>
    </dgm:pt>
    <dgm:pt modelId="{4ACE4216-E78A-48BD-8999-BFD80D15E7B8}" type="pres">
      <dgm:prSet presAssocID="{FD776A0C-1F13-4573-B274-55EC224447B9}" presName="nodeTx" presStyleLbl="node1" presStyleIdx="3" presStyleCnt="6">
        <dgm:presLayoutVars>
          <dgm:bulletEnabled val="1"/>
        </dgm:presLayoutVars>
      </dgm:prSet>
      <dgm:spPr/>
    </dgm:pt>
    <dgm:pt modelId="{F97EE546-E82A-47D5-BDCE-4ECA1AEFA327}" type="pres">
      <dgm:prSet presAssocID="{FD776A0C-1F13-4573-B274-55EC224447B9}" presName="invisiNode" presStyleLbl="node1" presStyleIdx="3" presStyleCnt="6"/>
      <dgm:spPr/>
    </dgm:pt>
    <dgm:pt modelId="{DE7289AB-66B8-472F-94C2-ED6DF2BF801A}" type="pres">
      <dgm:prSet presAssocID="{FD776A0C-1F13-4573-B274-55EC224447B9}" presName="imagNode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octors discussing test results"/>
        </a:ext>
      </dgm:extLst>
    </dgm:pt>
    <dgm:pt modelId="{CB029CE1-E0C3-41B4-A0CF-5F7557BF1209}" type="pres">
      <dgm:prSet presAssocID="{607B1D77-1438-49FE-8103-24D87E34435F}" presName="sibTrans" presStyleLbl="sibTrans2D1" presStyleIdx="0" presStyleCnt="0"/>
      <dgm:spPr/>
    </dgm:pt>
    <dgm:pt modelId="{82FD92C2-C961-4907-BDD5-8C5D8B6F31D8}" type="pres">
      <dgm:prSet presAssocID="{CEF08FAD-B06A-4212-B1CF-E8EF35AA0653}" presName="compNode" presStyleCnt="0"/>
      <dgm:spPr/>
    </dgm:pt>
    <dgm:pt modelId="{2463B3F1-A5A8-49D3-9561-E10DE8FF29F8}" type="pres">
      <dgm:prSet presAssocID="{CEF08FAD-B06A-4212-B1CF-E8EF35AA0653}" presName="bkgdShape" presStyleLbl="node1" presStyleIdx="4" presStyleCnt="6"/>
      <dgm:spPr/>
    </dgm:pt>
    <dgm:pt modelId="{519E481A-DCB7-4947-985C-E6F495C4841A}" type="pres">
      <dgm:prSet presAssocID="{CEF08FAD-B06A-4212-B1CF-E8EF35AA0653}" presName="nodeTx" presStyleLbl="node1" presStyleIdx="4" presStyleCnt="6">
        <dgm:presLayoutVars>
          <dgm:bulletEnabled val="1"/>
        </dgm:presLayoutVars>
      </dgm:prSet>
      <dgm:spPr/>
    </dgm:pt>
    <dgm:pt modelId="{681EB50F-1FCA-4CB4-949C-6E8786D72FBE}" type="pres">
      <dgm:prSet presAssocID="{CEF08FAD-B06A-4212-B1CF-E8EF35AA0653}" presName="invisiNode" presStyleLbl="node1" presStyleIdx="4" presStyleCnt="6"/>
      <dgm:spPr/>
    </dgm:pt>
    <dgm:pt modelId="{9BFE3F02-7E0D-4EA8-8BE0-7AB0C6F9F92D}" type="pres">
      <dgm:prSet presAssocID="{CEF08FAD-B06A-4212-B1CF-E8EF35AA0653}" presName="imagNode" presStyleLbl="fgImgPlace1" presStyleIdx="4" presStyleCnt="6"/>
      <dgm:spPr>
        <a:blipFill>
          <a:blip xmlns:r="http://schemas.openxmlformats.org/officeDocument/2006/relationships" r:embed="rId5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Pipette adding DNA sample to a petri dish"/>
        </a:ext>
      </dgm:extLst>
    </dgm:pt>
    <dgm:pt modelId="{EF69C3B7-62EF-4291-B02D-47F7322B8E14}" type="pres">
      <dgm:prSet presAssocID="{25A9DB7A-7B1A-4488-A7D2-E0AFAD724F92}" presName="sibTrans" presStyleLbl="sibTrans2D1" presStyleIdx="0" presStyleCnt="0"/>
      <dgm:spPr/>
    </dgm:pt>
    <dgm:pt modelId="{5A913EAC-CEB2-4D27-AC0B-8FEBEBD4EAB6}" type="pres">
      <dgm:prSet presAssocID="{24276002-720B-4617-A58C-B151A84130F3}" presName="compNode" presStyleCnt="0"/>
      <dgm:spPr/>
    </dgm:pt>
    <dgm:pt modelId="{044446E3-FB36-406E-98B3-E46C1B7F6458}" type="pres">
      <dgm:prSet presAssocID="{24276002-720B-4617-A58C-B151A84130F3}" presName="bkgdShape" presStyleLbl="node1" presStyleIdx="5" presStyleCnt="6"/>
      <dgm:spPr/>
    </dgm:pt>
    <dgm:pt modelId="{E06EE371-1BE4-4DA2-A4A7-0F069F50A409}" type="pres">
      <dgm:prSet presAssocID="{24276002-720B-4617-A58C-B151A84130F3}" presName="nodeTx" presStyleLbl="node1" presStyleIdx="5" presStyleCnt="6">
        <dgm:presLayoutVars>
          <dgm:bulletEnabled val="1"/>
        </dgm:presLayoutVars>
      </dgm:prSet>
      <dgm:spPr/>
    </dgm:pt>
    <dgm:pt modelId="{6B383CB8-2F5E-4002-9D53-11733528945D}" type="pres">
      <dgm:prSet presAssocID="{24276002-720B-4617-A58C-B151A84130F3}" presName="invisiNode" presStyleLbl="node1" presStyleIdx="5" presStyleCnt="6"/>
      <dgm:spPr/>
    </dgm:pt>
    <dgm:pt modelId="{A75A7259-D298-410A-8B93-696E478F515E}" type="pres">
      <dgm:prSet presAssocID="{24276002-720B-4617-A58C-B151A84130F3}" presName="imagNode" presStyleLbl="fgImgPlace1" presStyleIdx="5" presStyleCnt="6"/>
      <dgm:spPr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uitcase, camera, sunglass, tickets, hat on blue background"/>
        </a:ext>
      </dgm:extLst>
    </dgm:pt>
  </dgm:ptLst>
  <dgm:cxnLst>
    <dgm:cxn modelId="{7DB53805-9CB1-43AF-B840-096F0FB4C641}" type="presOf" srcId="{BCFA9E41-00B0-4136-B898-0E7C98741196}" destId="{EF57DE49-0DD0-433B-BB30-3E7DE75FF800}" srcOrd="1" destOrd="0" presId="urn:microsoft.com/office/officeart/2005/8/layout/hList7"/>
    <dgm:cxn modelId="{B934F405-4D47-4ED3-B669-1F5D3886D372}" type="presOf" srcId="{CEF08FAD-B06A-4212-B1CF-E8EF35AA0653}" destId="{519E481A-DCB7-4947-985C-E6F495C4841A}" srcOrd="1" destOrd="0" presId="urn:microsoft.com/office/officeart/2005/8/layout/hList7"/>
    <dgm:cxn modelId="{249CE60C-E9F4-45A9-9046-60D25EB77884}" srcId="{FFBEC363-D1B4-4BA3-8E78-D9D44A39B09C}" destId="{7E06A565-F71C-4727-BB14-70C3B4BECCFB}" srcOrd="2" destOrd="0" parTransId="{5CE65E4A-BC12-49A6-83DA-4CAD1E07A311}" sibTransId="{EE9B30AD-92F2-4E44-A8E4-FAB725467BBC}"/>
    <dgm:cxn modelId="{5E8E480D-AB7D-4E42-BB7F-E9FEF90B05F1}" type="presOf" srcId="{DEC6BDA5-C4C8-44A5-8BA8-175A5D032AE7}" destId="{3D444CD8-AC41-46BF-B25C-8908C826C99F}" srcOrd="0" destOrd="0" presId="urn:microsoft.com/office/officeart/2005/8/layout/hList7"/>
    <dgm:cxn modelId="{718ADF1A-778A-4E4D-A2DB-FE9059152B15}" type="presOf" srcId="{BCFA9E41-00B0-4136-B898-0E7C98741196}" destId="{2CB264B1-DAB3-4563-B471-D813B8EAF9A6}" srcOrd="0" destOrd="0" presId="urn:microsoft.com/office/officeart/2005/8/layout/hList7"/>
    <dgm:cxn modelId="{433D3427-1F5D-492F-8C66-11DCD2FF48C5}" srcId="{FFBEC363-D1B4-4BA3-8E78-D9D44A39B09C}" destId="{24276002-720B-4617-A58C-B151A84130F3}" srcOrd="5" destOrd="0" parTransId="{8A749B7D-0619-4C1F-9555-D2C26C7747A0}" sibTransId="{78A59816-42D3-47B1-AE6D-C3941396E483}"/>
    <dgm:cxn modelId="{B8710439-0AEB-4EE0-B974-595A770DB18B}" type="presOf" srcId="{FFBEC363-D1B4-4BA3-8E78-D9D44A39B09C}" destId="{0B2CFD3C-42EC-46EF-8DA0-6AF0A0242C60}" srcOrd="0" destOrd="0" presId="urn:microsoft.com/office/officeart/2005/8/layout/hList7"/>
    <dgm:cxn modelId="{9D5A6265-8F36-4176-A2B1-FE935D933F3E}" type="presOf" srcId="{CEF08FAD-B06A-4212-B1CF-E8EF35AA0653}" destId="{2463B3F1-A5A8-49D3-9561-E10DE8FF29F8}" srcOrd="0" destOrd="0" presId="urn:microsoft.com/office/officeart/2005/8/layout/hList7"/>
    <dgm:cxn modelId="{A4DDB949-A31F-4E40-8553-67E80A20F47A}" srcId="{FFBEC363-D1B4-4BA3-8E78-D9D44A39B09C}" destId="{BCFA9E41-00B0-4136-B898-0E7C98741196}" srcOrd="1" destOrd="0" parTransId="{4180AB60-1F31-4E82-90FB-60C7F539CD11}" sibTransId="{1BB2A70E-9D45-4F21-B9AA-37DD34D87A0D}"/>
    <dgm:cxn modelId="{67DB906A-5FFA-4921-9B07-A63B52CE248A}" type="presOf" srcId="{24276002-720B-4617-A58C-B151A84130F3}" destId="{E06EE371-1BE4-4DA2-A4A7-0F069F50A409}" srcOrd="1" destOrd="0" presId="urn:microsoft.com/office/officeart/2005/8/layout/hList7"/>
    <dgm:cxn modelId="{CCA9EE6A-F26A-4A7E-A598-A0A8E1BCE99C}" type="presOf" srcId="{FD776A0C-1F13-4573-B274-55EC224447B9}" destId="{46BE42CA-3DCD-4B48-9E89-D9E368B077C9}" srcOrd="0" destOrd="0" presId="urn:microsoft.com/office/officeart/2005/8/layout/hList7"/>
    <dgm:cxn modelId="{8281786C-7EF8-4485-A513-5DDB94B90DCA}" srcId="{FFBEC363-D1B4-4BA3-8E78-D9D44A39B09C}" destId="{DEC6BDA5-C4C8-44A5-8BA8-175A5D032AE7}" srcOrd="0" destOrd="0" parTransId="{36451EBC-0D2C-42BA-AA07-0A614D1E819C}" sibTransId="{256EACAA-E6FA-4363-8103-B0C3BC087944}"/>
    <dgm:cxn modelId="{20DA067E-2AB3-4282-A1A0-DD7DDFCEE00B}" srcId="{FFBEC363-D1B4-4BA3-8E78-D9D44A39B09C}" destId="{FD776A0C-1F13-4573-B274-55EC224447B9}" srcOrd="3" destOrd="0" parTransId="{301BC8F6-A901-4E7F-B579-79C1C42004B9}" sibTransId="{607B1D77-1438-49FE-8103-24D87E34435F}"/>
    <dgm:cxn modelId="{85376182-F28C-46B5-97FB-E8A03554125D}" type="presOf" srcId="{256EACAA-E6FA-4363-8103-B0C3BC087944}" destId="{6344B15B-E02A-47C3-B8C7-5312CEEF3874}" srcOrd="0" destOrd="0" presId="urn:microsoft.com/office/officeart/2005/8/layout/hList7"/>
    <dgm:cxn modelId="{47497C89-DD22-483D-A6CD-61948EAEB953}" type="presOf" srcId="{7E06A565-F71C-4727-BB14-70C3B4BECCFB}" destId="{094A4CA4-F402-4A7B-A54C-1ECECDCD6490}" srcOrd="1" destOrd="0" presId="urn:microsoft.com/office/officeart/2005/8/layout/hList7"/>
    <dgm:cxn modelId="{E8541EA1-A477-48A8-829E-362514884359}" type="presOf" srcId="{7E06A565-F71C-4727-BB14-70C3B4BECCFB}" destId="{37985AC5-7CA4-481E-853E-BCDF8D8BB222}" srcOrd="0" destOrd="0" presId="urn:microsoft.com/office/officeart/2005/8/layout/hList7"/>
    <dgm:cxn modelId="{881376A2-E411-4C64-BE7A-D286E8F0E2F9}" type="presOf" srcId="{EE9B30AD-92F2-4E44-A8E4-FAB725467BBC}" destId="{6BA74F1F-9F33-4EB5-8C2F-A56BADC7CAC5}" srcOrd="0" destOrd="0" presId="urn:microsoft.com/office/officeart/2005/8/layout/hList7"/>
    <dgm:cxn modelId="{FF0CE4A6-CDEF-41E6-A409-4CE8D9F65236}" type="presOf" srcId="{DEC6BDA5-C4C8-44A5-8BA8-175A5D032AE7}" destId="{2A76C30C-DD10-463E-84CD-79CF7BCE3463}" srcOrd="1" destOrd="0" presId="urn:microsoft.com/office/officeart/2005/8/layout/hList7"/>
    <dgm:cxn modelId="{B0F66ABC-3497-4FEC-8A7B-4A9E10A712B3}" type="presOf" srcId="{25A9DB7A-7B1A-4488-A7D2-E0AFAD724F92}" destId="{EF69C3B7-62EF-4291-B02D-47F7322B8E14}" srcOrd="0" destOrd="0" presId="urn:microsoft.com/office/officeart/2005/8/layout/hList7"/>
    <dgm:cxn modelId="{D7F17FC2-AB38-4587-A8A7-892F15D898B6}" type="presOf" srcId="{FD776A0C-1F13-4573-B274-55EC224447B9}" destId="{4ACE4216-E78A-48BD-8999-BFD80D15E7B8}" srcOrd="1" destOrd="0" presId="urn:microsoft.com/office/officeart/2005/8/layout/hList7"/>
    <dgm:cxn modelId="{41F984D3-BF86-4358-8B5F-1B3078538D65}" srcId="{FFBEC363-D1B4-4BA3-8E78-D9D44A39B09C}" destId="{CEF08FAD-B06A-4212-B1CF-E8EF35AA0653}" srcOrd="4" destOrd="0" parTransId="{6DA0B34C-042D-4D36-8C74-06DB4A25C364}" sibTransId="{25A9DB7A-7B1A-4488-A7D2-E0AFAD724F92}"/>
    <dgm:cxn modelId="{430F26DD-4B1D-469F-B36B-46411E170145}" type="presOf" srcId="{1BB2A70E-9D45-4F21-B9AA-37DD34D87A0D}" destId="{B06143AD-61D4-4F84-90B9-EF3A11AB76B9}" srcOrd="0" destOrd="0" presId="urn:microsoft.com/office/officeart/2005/8/layout/hList7"/>
    <dgm:cxn modelId="{E3A6D8E0-0151-4C4B-9A48-A2990E186290}" type="presOf" srcId="{607B1D77-1438-49FE-8103-24D87E34435F}" destId="{CB029CE1-E0C3-41B4-A0CF-5F7557BF1209}" srcOrd="0" destOrd="0" presId="urn:microsoft.com/office/officeart/2005/8/layout/hList7"/>
    <dgm:cxn modelId="{5F28B7E1-6993-4B4A-BE85-93D1CE95D1A3}" type="presOf" srcId="{24276002-720B-4617-A58C-B151A84130F3}" destId="{044446E3-FB36-406E-98B3-E46C1B7F6458}" srcOrd="0" destOrd="0" presId="urn:microsoft.com/office/officeart/2005/8/layout/hList7"/>
    <dgm:cxn modelId="{8359C48A-0F99-4DB6-99B2-E6142E2134D8}" type="presParOf" srcId="{0B2CFD3C-42EC-46EF-8DA0-6AF0A0242C60}" destId="{0CCB8410-789C-4623-B48E-74487D1EA6A3}" srcOrd="0" destOrd="0" presId="urn:microsoft.com/office/officeart/2005/8/layout/hList7"/>
    <dgm:cxn modelId="{1A08A8E7-F70B-48AD-8224-FEF78F084B09}" type="presParOf" srcId="{0B2CFD3C-42EC-46EF-8DA0-6AF0A0242C60}" destId="{C0239E72-4911-4111-B93B-8A8C2817A104}" srcOrd="1" destOrd="0" presId="urn:microsoft.com/office/officeart/2005/8/layout/hList7"/>
    <dgm:cxn modelId="{E3DDD2DA-2AB0-4109-9CD7-0C35F1E94CE3}" type="presParOf" srcId="{C0239E72-4911-4111-B93B-8A8C2817A104}" destId="{E0D21CE8-5AB3-435A-8461-924B71094B51}" srcOrd="0" destOrd="0" presId="urn:microsoft.com/office/officeart/2005/8/layout/hList7"/>
    <dgm:cxn modelId="{43EA590D-ECB4-4338-9120-5A81C8AE1744}" type="presParOf" srcId="{E0D21CE8-5AB3-435A-8461-924B71094B51}" destId="{3D444CD8-AC41-46BF-B25C-8908C826C99F}" srcOrd="0" destOrd="0" presId="urn:microsoft.com/office/officeart/2005/8/layout/hList7"/>
    <dgm:cxn modelId="{5DB7A2C4-F215-4857-8032-B88420B5FE90}" type="presParOf" srcId="{E0D21CE8-5AB3-435A-8461-924B71094B51}" destId="{2A76C30C-DD10-463E-84CD-79CF7BCE3463}" srcOrd="1" destOrd="0" presId="urn:microsoft.com/office/officeart/2005/8/layout/hList7"/>
    <dgm:cxn modelId="{3682382F-DE33-4E0C-BD69-B7E9382F6E39}" type="presParOf" srcId="{E0D21CE8-5AB3-435A-8461-924B71094B51}" destId="{132D72C1-8244-425C-BBD7-9678C7ED2B7E}" srcOrd="2" destOrd="0" presId="urn:microsoft.com/office/officeart/2005/8/layout/hList7"/>
    <dgm:cxn modelId="{4741C9FB-36EF-4966-81C7-580F251B64D4}" type="presParOf" srcId="{E0D21CE8-5AB3-435A-8461-924B71094B51}" destId="{E28104F5-3A08-40C0-8881-C2FA96C55088}" srcOrd="3" destOrd="0" presId="urn:microsoft.com/office/officeart/2005/8/layout/hList7"/>
    <dgm:cxn modelId="{586B90E4-D82D-4ECE-98FB-89EE68C0A6DF}" type="presParOf" srcId="{C0239E72-4911-4111-B93B-8A8C2817A104}" destId="{6344B15B-E02A-47C3-B8C7-5312CEEF3874}" srcOrd="1" destOrd="0" presId="urn:microsoft.com/office/officeart/2005/8/layout/hList7"/>
    <dgm:cxn modelId="{851A4D33-E7FB-4429-A80A-9D2690BEC529}" type="presParOf" srcId="{C0239E72-4911-4111-B93B-8A8C2817A104}" destId="{F5B1AD21-125C-4FE5-A2E2-8467238162D4}" srcOrd="2" destOrd="0" presId="urn:microsoft.com/office/officeart/2005/8/layout/hList7"/>
    <dgm:cxn modelId="{BAA7CF2D-F608-4439-B617-36BEEC8E0915}" type="presParOf" srcId="{F5B1AD21-125C-4FE5-A2E2-8467238162D4}" destId="{2CB264B1-DAB3-4563-B471-D813B8EAF9A6}" srcOrd="0" destOrd="0" presId="urn:microsoft.com/office/officeart/2005/8/layout/hList7"/>
    <dgm:cxn modelId="{975E640E-EF2B-4216-907B-463B780104E8}" type="presParOf" srcId="{F5B1AD21-125C-4FE5-A2E2-8467238162D4}" destId="{EF57DE49-0DD0-433B-BB30-3E7DE75FF800}" srcOrd="1" destOrd="0" presId="urn:microsoft.com/office/officeart/2005/8/layout/hList7"/>
    <dgm:cxn modelId="{5CB32575-CAD9-4B04-9AAF-44A244A1E35E}" type="presParOf" srcId="{F5B1AD21-125C-4FE5-A2E2-8467238162D4}" destId="{48E4A622-91AA-468E-B6F6-679815E31CEB}" srcOrd="2" destOrd="0" presId="urn:microsoft.com/office/officeart/2005/8/layout/hList7"/>
    <dgm:cxn modelId="{73D6EFD4-7423-4FD1-8EAF-04DFB59190FF}" type="presParOf" srcId="{F5B1AD21-125C-4FE5-A2E2-8467238162D4}" destId="{429D9EE9-D73A-4671-B277-2CC8A9AD0D92}" srcOrd="3" destOrd="0" presId="urn:microsoft.com/office/officeart/2005/8/layout/hList7"/>
    <dgm:cxn modelId="{46324E76-8EFD-4B61-953A-F753CE79ECDC}" type="presParOf" srcId="{C0239E72-4911-4111-B93B-8A8C2817A104}" destId="{B06143AD-61D4-4F84-90B9-EF3A11AB76B9}" srcOrd="3" destOrd="0" presId="urn:microsoft.com/office/officeart/2005/8/layout/hList7"/>
    <dgm:cxn modelId="{9E001090-AA24-4F63-B060-BB1B599C55A7}" type="presParOf" srcId="{C0239E72-4911-4111-B93B-8A8C2817A104}" destId="{1966C8E1-555F-4151-953B-A400F17FA880}" srcOrd="4" destOrd="0" presId="urn:microsoft.com/office/officeart/2005/8/layout/hList7"/>
    <dgm:cxn modelId="{E956A0C3-EA61-4906-9007-5E43D11B1994}" type="presParOf" srcId="{1966C8E1-555F-4151-953B-A400F17FA880}" destId="{37985AC5-7CA4-481E-853E-BCDF8D8BB222}" srcOrd="0" destOrd="0" presId="urn:microsoft.com/office/officeart/2005/8/layout/hList7"/>
    <dgm:cxn modelId="{055A037B-4B55-4DEB-96C9-F02DDC11117C}" type="presParOf" srcId="{1966C8E1-555F-4151-953B-A400F17FA880}" destId="{094A4CA4-F402-4A7B-A54C-1ECECDCD6490}" srcOrd="1" destOrd="0" presId="urn:microsoft.com/office/officeart/2005/8/layout/hList7"/>
    <dgm:cxn modelId="{F8ECE4E2-C825-4ECE-8A86-351A4B8F9CDF}" type="presParOf" srcId="{1966C8E1-555F-4151-953B-A400F17FA880}" destId="{CC92B981-90C4-4D3C-B26A-2BE43A6E0FF4}" srcOrd="2" destOrd="0" presId="urn:microsoft.com/office/officeart/2005/8/layout/hList7"/>
    <dgm:cxn modelId="{AE205170-236D-44C4-B0A3-E05B203CFF7D}" type="presParOf" srcId="{1966C8E1-555F-4151-953B-A400F17FA880}" destId="{7D9E3A58-2726-48DC-B4FF-04F0EF539203}" srcOrd="3" destOrd="0" presId="urn:microsoft.com/office/officeart/2005/8/layout/hList7"/>
    <dgm:cxn modelId="{207E5941-0BF8-4AFD-BF08-F60D05C25925}" type="presParOf" srcId="{C0239E72-4911-4111-B93B-8A8C2817A104}" destId="{6BA74F1F-9F33-4EB5-8C2F-A56BADC7CAC5}" srcOrd="5" destOrd="0" presId="urn:microsoft.com/office/officeart/2005/8/layout/hList7"/>
    <dgm:cxn modelId="{BD926A3D-CC25-43A3-980A-D00C2EE289D8}" type="presParOf" srcId="{C0239E72-4911-4111-B93B-8A8C2817A104}" destId="{56B3BF0A-2E22-4E8D-86A4-2AD781678689}" srcOrd="6" destOrd="0" presId="urn:microsoft.com/office/officeart/2005/8/layout/hList7"/>
    <dgm:cxn modelId="{51F722D0-DC48-4D8E-B658-EC2C11AA57B6}" type="presParOf" srcId="{56B3BF0A-2E22-4E8D-86A4-2AD781678689}" destId="{46BE42CA-3DCD-4B48-9E89-D9E368B077C9}" srcOrd="0" destOrd="0" presId="urn:microsoft.com/office/officeart/2005/8/layout/hList7"/>
    <dgm:cxn modelId="{0155756B-EBE4-472B-8E92-A4B6670A635E}" type="presParOf" srcId="{56B3BF0A-2E22-4E8D-86A4-2AD781678689}" destId="{4ACE4216-E78A-48BD-8999-BFD80D15E7B8}" srcOrd="1" destOrd="0" presId="urn:microsoft.com/office/officeart/2005/8/layout/hList7"/>
    <dgm:cxn modelId="{9F2F4084-82A6-44DA-8DAF-8A82A05C1274}" type="presParOf" srcId="{56B3BF0A-2E22-4E8D-86A4-2AD781678689}" destId="{F97EE546-E82A-47D5-BDCE-4ECA1AEFA327}" srcOrd="2" destOrd="0" presId="urn:microsoft.com/office/officeart/2005/8/layout/hList7"/>
    <dgm:cxn modelId="{0072A15C-31B3-4450-A3CB-3E1CB94E7176}" type="presParOf" srcId="{56B3BF0A-2E22-4E8D-86A4-2AD781678689}" destId="{DE7289AB-66B8-472F-94C2-ED6DF2BF801A}" srcOrd="3" destOrd="0" presId="urn:microsoft.com/office/officeart/2005/8/layout/hList7"/>
    <dgm:cxn modelId="{837DB535-D404-463E-8ADE-47C955BD9974}" type="presParOf" srcId="{C0239E72-4911-4111-B93B-8A8C2817A104}" destId="{CB029CE1-E0C3-41B4-A0CF-5F7557BF1209}" srcOrd="7" destOrd="0" presId="urn:microsoft.com/office/officeart/2005/8/layout/hList7"/>
    <dgm:cxn modelId="{890A05C0-2D1D-4AD7-A009-CDA91B54DFF0}" type="presParOf" srcId="{C0239E72-4911-4111-B93B-8A8C2817A104}" destId="{82FD92C2-C961-4907-BDD5-8C5D8B6F31D8}" srcOrd="8" destOrd="0" presId="urn:microsoft.com/office/officeart/2005/8/layout/hList7"/>
    <dgm:cxn modelId="{75EDF763-DD8C-4E91-8511-A2EAA342A31C}" type="presParOf" srcId="{82FD92C2-C961-4907-BDD5-8C5D8B6F31D8}" destId="{2463B3F1-A5A8-49D3-9561-E10DE8FF29F8}" srcOrd="0" destOrd="0" presId="urn:microsoft.com/office/officeart/2005/8/layout/hList7"/>
    <dgm:cxn modelId="{624CAA1D-B0C8-4F51-96B1-4CF9C28F4801}" type="presParOf" srcId="{82FD92C2-C961-4907-BDD5-8C5D8B6F31D8}" destId="{519E481A-DCB7-4947-985C-E6F495C4841A}" srcOrd="1" destOrd="0" presId="urn:microsoft.com/office/officeart/2005/8/layout/hList7"/>
    <dgm:cxn modelId="{49AD3D2A-5ECD-4058-81F9-C56CDE33979D}" type="presParOf" srcId="{82FD92C2-C961-4907-BDD5-8C5D8B6F31D8}" destId="{681EB50F-1FCA-4CB4-949C-6E8786D72FBE}" srcOrd="2" destOrd="0" presId="urn:microsoft.com/office/officeart/2005/8/layout/hList7"/>
    <dgm:cxn modelId="{226C550B-23C1-490B-88DD-B521FFFB0D2B}" type="presParOf" srcId="{82FD92C2-C961-4907-BDD5-8C5D8B6F31D8}" destId="{9BFE3F02-7E0D-4EA8-8BE0-7AB0C6F9F92D}" srcOrd="3" destOrd="0" presId="urn:microsoft.com/office/officeart/2005/8/layout/hList7"/>
    <dgm:cxn modelId="{66E5730B-F2B8-4571-9889-75D5A38D149A}" type="presParOf" srcId="{C0239E72-4911-4111-B93B-8A8C2817A104}" destId="{EF69C3B7-62EF-4291-B02D-47F7322B8E14}" srcOrd="9" destOrd="0" presId="urn:microsoft.com/office/officeart/2005/8/layout/hList7"/>
    <dgm:cxn modelId="{28639CD6-391D-4494-A51C-886E235C8FB8}" type="presParOf" srcId="{C0239E72-4911-4111-B93B-8A8C2817A104}" destId="{5A913EAC-CEB2-4D27-AC0B-8FEBEBD4EAB6}" srcOrd="10" destOrd="0" presId="urn:microsoft.com/office/officeart/2005/8/layout/hList7"/>
    <dgm:cxn modelId="{0EE7F1CF-BB35-4251-8C43-EC7E5DCD1722}" type="presParOf" srcId="{5A913EAC-CEB2-4D27-AC0B-8FEBEBD4EAB6}" destId="{044446E3-FB36-406E-98B3-E46C1B7F6458}" srcOrd="0" destOrd="0" presId="urn:microsoft.com/office/officeart/2005/8/layout/hList7"/>
    <dgm:cxn modelId="{ABBFDAFE-FE9E-4393-BD6F-529524DE3B70}" type="presParOf" srcId="{5A913EAC-CEB2-4D27-AC0B-8FEBEBD4EAB6}" destId="{E06EE371-1BE4-4DA2-A4A7-0F069F50A409}" srcOrd="1" destOrd="0" presId="urn:microsoft.com/office/officeart/2005/8/layout/hList7"/>
    <dgm:cxn modelId="{6B937310-A6D2-4991-AB0A-3E879B02E0C8}" type="presParOf" srcId="{5A913EAC-CEB2-4D27-AC0B-8FEBEBD4EAB6}" destId="{6B383CB8-2F5E-4002-9D53-11733528945D}" srcOrd="2" destOrd="0" presId="urn:microsoft.com/office/officeart/2005/8/layout/hList7"/>
    <dgm:cxn modelId="{1E0DB08F-228F-4FCD-82B9-9A3E05071FAB}" type="presParOf" srcId="{5A913EAC-CEB2-4D27-AC0B-8FEBEBD4EAB6}" destId="{A75A7259-D298-410A-8B93-696E478F515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3A1C21-7741-45E5-A9B9-44ADD708AD0E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56D33F7C-3A09-4813-85B6-2205CF16A3E9}">
      <dgm:prSet phldrT="[Text]"/>
      <dgm:spPr/>
      <dgm:t>
        <a:bodyPr/>
        <a:lstStyle/>
        <a:p>
          <a:r>
            <a:rPr lang="lv-LV" dirty="0"/>
            <a:t>~2 000 000</a:t>
          </a:r>
        </a:p>
        <a:p>
          <a:r>
            <a:rPr lang="lv-LV" dirty="0"/>
            <a:t>Pakalpojumu saņēmēji</a:t>
          </a:r>
        </a:p>
      </dgm:t>
    </dgm:pt>
    <dgm:pt modelId="{2D7540E4-B109-4DAC-86C8-603A33C0456F}" type="parTrans" cxnId="{223DAC71-61D4-4CF7-BAD4-307657188CE2}">
      <dgm:prSet/>
      <dgm:spPr/>
      <dgm:t>
        <a:bodyPr/>
        <a:lstStyle/>
        <a:p>
          <a:endParaRPr lang="lv-LV"/>
        </a:p>
      </dgm:t>
    </dgm:pt>
    <dgm:pt modelId="{CF262C9B-5C8B-4E54-93A0-71943CCAAB55}" type="sibTrans" cxnId="{223DAC71-61D4-4CF7-BAD4-307657188CE2}">
      <dgm:prSet/>
      <dgm:spPr/>
      <dgm:t>
        <a:bodyPr/>
        <a:lstStyle/>
        <a:p>
          <a:endParaRPr lang="lv-LV"/>
        </a:p>
      </dgm:t>
    </dgm:pt>
    <dgm:pt modelId="{F47A262B-4DB7-4A6A-839D-DAB43819D8FA}" type="asst">
      <dgm:prSet phldrT="[Text]"/>
      <dgm:spPr/>
      <dgm:t>
        <a:bodyPr/>
        <a:lstStyle/>
        <a:p>
          <a:r>
            <a:rPr lang="lv-LV" dirty="0">
              <a:solidFill>
                <a:schemeClr val="accent3">
                  <a:lumMod val="75000"/>
                </a:schemeClr>
              </a:solidFill>
            </a:rPr>
            <a:t>~215 000</a:t>
          </a:r>
        </a:p>
        <a:p>
          <a:r>
            <a:rPr lang="lv-LV" dirty="0">
              <a:solidFill>
                <a:schemeClr val="accent3">
                  <a:lumMod val="75000"/>
                </a:schemeClr>
              </a:solidFill>
            </a:rPr>
            <a:t> Ārvalstīs deklarētie</a:t>
          </a:r>
        </a:p>
      </dgm:t>
    </dgm:pt>
    <dgm:pt modelId="{6D306E57-B310-4806-B277-FA180A2C1D05}" type="parTrans" cxnId="{03D5396A-8C31-4915-BA13-086B4414FF17}">
      <dgm:prSet/>
      <dgm:spPr/>
      <dgm:t>
        <a:bodyPr/>
        <a:lstStyle/>
        <a:p>
          <a:endParaRPr lang="lv-LV"/>
        </a:p>
      </dgm:t>
    </dgm:pt>
    <dgm:pt modelId="{224B521B-DFF7-4992-96E9-746DA0806927}" type="sibTrans" cxnId="{03D5396A-8C31-4915-BA13-086B4414FF17}">
      <dgm:prSet/>
      <dgm:spPr/>
      <dgm:t>
        <a:bodyPr/>
        <a:lstStyle/>
        <a:p>
          <a:endParaRPr lang="lv-LV"/>
        </a:p>
      </dgm:t>
    </dgm:pt>
    <dgm:pt modelId="{13CF69A9-BF3D-438D-97B1-AA61B837E371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lv-LV" b="0" dirty="0">
              <a:solidFill>
                <a:srgbClr val="92D050"/>
              </a:solidFill>
            </a:rPr>
            <a:t>845 227 </a:t>
          </a:r>
        </a:p>
        <a:p>
          <a:pPr>
            <a:spcAft>
              <a:spcPts val="0"/>
            </a:spcAft>
          </a:pPr>
          <a:r>
            <a:rPr lang="lv-LV" b="0" dirty="0">
              <a:solidFill>
                <a:srgbClr val="92D050"/>
              </a:solidFill>
            </a:rPr>
            <a:t>Iemaksa 1% veselībai</a:t>
          </a:r>
        </a:p>
      </dgm:t>
    </dgm:pt>
    <dgm:pt modelId="{3B3AF8D2-C26F-4E8B-8C7A-D0DB65176A75}" type="parTrans" cxnId="{2F09C453-FD67-4FEC-A0AF-0157CE4C906E}">
      <dgm:prSet/>
      <dgm:spPr/>
      <dgm:t>
        <a:bodyPr/>
        <a:lstStyle/>
        <a:p>
          <a:endParaRPr lang="lv-LV"/>
        </a:p>
      </dgm:t>
    </dgm:pt>
    <dgm:pt modelId="{42E5B2DD-C06A-42CE-8B80-640210CA6F90}" type="sibTrans" cxnId="{2F09C453-FD67-4FEC-A0AF-0157CE4C906E}">
      <dgm:prSet/>
      <dgm:spPr/>
      <dgm:t>
        <a:bodyPr/>
        <a:lstStyle/>
        <a:p>
          <a:endParaRPr lang="lv-LV"/>
        </a:p>
      </dgm:t>
    </dgm:pt>
    <dgm:pt modelId="{191840DA-679F-4334-8F9F-82BF94B21F20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lv-LV" b="0" dirty="0">
              <a:solidFill>
                <a:srgbClr val="92D050"/>
              </a:solidFill>
            </a:rPr>
            <a:t>598 513 </a:t>
          </a:r>
        </a:p>
        <a:p>
          <a:pPr>
            <a:spcAft>
              <a:spcPts val="0"/>
            </a:spcAft>
          </a:pPr>
          <a:r>
            <a:rPr lang="lv-LV" b="0" dirty="0">
              <a:solidFill>
                <a:srgbClr val="92D050"/>
              </a:solidFill>
            </a:rPr>
            <a:t>Sociāli aizsargātas personas</a:t>
          </a:r>
        </a:p>
      </dgm:t>
    </dgm:pt>
    <dgm:pt modelId="{E9F5604A-A67C-4524-9460-E27D0B4D9008}" type="parTrans" cxnId="{1F8A8750-C07D-4278-87FF-EBE166318E4D}">
      <dgm:prSet/>
      <dgm:spPr/>
      <dgm:t>
        <a:bodyPr/>
        <a:lstStyle/>
        <a:p>
          <a:endParaRPr lang="lv-LV"/>
        </a:p>
      </dgm:t>
    </dgm:pt>
    <dgm:pt modelId="{1F457C2B-1B65-4D25-A471-28C80EC54EC6}" type="sibTrans" cxnId="{1F8A8750-C07D-4278-87FF-EBE166318E4D}">
      <dgm:prSet/>
      <dgm:spPr/>
      <dgm:t>
        <a:bodyPr/>
        <a:lstStyle/>
        <a:p>
          <a:endParaRPr lang="lv-LV"/>
        </a:p>
      </dgm:t>
    </dgm:pt>
    <dgm:pt modelId="{37F1C2F6-7357-47CF-B3ED-FAC652BCDB2C}">
      <dgm:prSet/>
      <dgm:spPr/>
      <dgm:t>
        <a:bodyPr/>
        <a:lstStyle/>
        <a:p>
          <a:r>
            <a:rPr lang="lv-LV" b="0" dirty="0">
              <a:solidFill>
                <a:srgbClr val="FFFF00"/>
              </a:solidFill>
            </a:rPr>
            <a:t>~100 000 Nodarbinātie bez 1% iemaksas</a:t>
          </a:r>
        </a:p>
      </dgm:t>
    </dgm:pt>
    <dgm:pt modelId="{A4897017-1CD0-4FA4-ABCB-63BE80519DE9}" type="parTrans" cxnId="{1280C8AA-6999-4E8F-9EA5-82C8965B82EE}">
      <dgm:prSet/>
      <dgm:spPr/>
      <dgm:t>
        <a:bodyPr/>
        <a:lstStyle/>
        <a:p>
          <a:endParaRPr lang="lv-LV"/>
        </a:p>
      </dgm:t>
    </dgm:pt>
    <dgm:pt modelId="{5FA8BFFB-5B34-4629-A506-C696E142CFE0}" type="sibTrans" cxnId="{1280C8AA-6999-4E8F-9EA5-82C8965B82EE}">
      <dgm:prSet/>
      <dgm:spPr/>
      <dgm:t>
        <a:bodyPr/>
        <a:lstStyle/>
        <a:p>
          <a:endParaRPr lang="lv-LV"/>
        </a:p>
      </dgm:t>
    </dgm:pt>
    <dgm:pt modelId="{D2C50132-6102-4BF9-AA6A-E9D838850BB9}">
      <dgm:prSet/>
      <dgm:spPr/>
      <dgm:t>
        <a:bodyPr/>
        <a:lstStyle/>
        <a:p>
          <a:pPr>
            <a:spcAft>
              <a:spcPts val="0"/>
            </a:spcAft>
          </a:pPr>
          <a:r>
            <a:rPr lang="lv-LV" b="0" dirty="0">
              <a:solidFill>
                <a:srgbClr val="F92407"/>
              </a:solidFill>
            </a:rPr>
            <a:t>~40 000 – 95 000</a:t>
          </a:r>
        </a:p>
        <a:p>
          <a:pPr>
            <a:spcAft>
              <a:spcPct val="35000"/>
            </a:spcAft>
          </a:pPr>
          <a:r>
            <a:rPr lang="lv-LV" b="0" dirty="0">
              <a:solidFill>
                <a:srgbClr val="F92407"/>
              </a:solidFill>
            </a:rPr>
            <a:t>Nenodarbināti</a:t>
          </a:r>
        </a:p>
      </dgm:t>
    </dgm:pt>
    <dgm:pt modelId="{16C42634-061E-4BFE-9813-F0366D5C8D08}" type="parTrans" cxnId="{8EA493A8-642B-411B-BA3A-5E325BC2B5F9}">
      <dgm:prSet/>
      <dgm:spPr/>
      <dgm:t>
        <a:bodyPr/>
        <a:lstStyle/>
        <a:p>
          <a:endParaRPr lang="lv-LV"/>
        </a:p>
      </dgm:t>
    </dgm:pt>
    <dgm:pt modelId="{6C75D705-EA11-43CC-BD8E-B3D189D06B6F}" type="sibTrans" cxnId="{8EA493A8-642B-411B-BA3A-5E325BC2B5F9}">
      <dgm:prSet/>
      <dgm:spPr/>
      <dgm:t>
        <a:bodyPr/>
        <a:lstStyle/>
        <a:p>
          <a:endParaRPr lang="lv-LV"/>
        </a:p>
      </dgm:t>
    </dgm:pt>
    <dgm:pt modelId="{A4E4AB6D-D194-40A8-85C8-7D064B397430}" type="asst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lv-LV" dirty="0">
              <a:solidFill>
                <a:srgbClr val="92D050"/>
              </a:solidFill>
            </a:rPr>
            <a:t>~100 000</a:t>
          </a:r>
        </a:p>
        <a:p>
          <a:pPr>
            <a:spcAft>
              <a:spcPts val="0"/>
            </a:spcAft>
          </a:pPr>
          <a:r>
            <a:rPr lang="lv-LV" dirty="0">
              <a:solidFill>
                <a:srgbClr val="92D050"/>
              </a:solidFill>
            </a:rPr>
            <a:t>ES pilsoņi un ārvalstnieki</a:t>
          </a:r>
        </a:p>
      </dgm:t>
    </dgm:pt>
    <dgm:pt modelId="{C357C20B-B847-427D-A2C2-A682B3BAA65E}" type="parTrans" cxnId="{7F91BB59-F7F5-499B-81F5-6EBD22416915}">
      <dgm:prSet/>
      <dgm:spPr/>
      <dgm:t>
        <a:bodyPr/>
        <a:lstStyle/>
        <a:p>
          <a:endParaRPr lang="lv-LV"/>
        </a:p>
      </dgm:t>
    </dgm:pt>
    <dgm:pt modelId="{1E890A62-AFFE-42DB-A131-8FBD1D9D1E29}" type="sibTrans" cxnId="{7F91BB59-F7F5-499B-81F5-6EBD22416915}">
      <dgm:prSet/>
      <dgm:spPr/>
      <dgm:t>
        <a:bodyPr/>
        <a:lstStyle/>
        <a:p>
          <a:endParaRPr lang="lv-LV"/>
        </a:p>
      </dgm:t>
    </dgm:pt>
    <dgm:pt modelId="{47BC7366-D8E1-4DED-A990-AAB566EE8E0F}" type="pres">
      <dgm:prSet presAssocID="{073A1C21-7741-45E5-A9B9-44ADD708AD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376EBC4-E0EC-4269-9988-2A4932EA6F1E}" type="pres">
      <dgm:prSet presAssocID="{56D33F7C-3A09-4813-85B6-2205CF16A3E9}" presName="hierRoot1" presStyleCnt="0">
        <dgm:presLayoutVars>
          <dgm:hierBranch val="init"/>
        </dgm:presLayoutVars>
      </dgm:prSet>
      <dgm:spPr/>
    </dgm:pt>
    <dgm:pt modelId="{61AF1A5C-5A37-4A65-B06A-C762B6A360E6}" type="pres">
      <dgm:prSet presAssocID="{56D33F7C-3A09-4813-85B6-2205CF16A3E9}" presName="rootComposite1" presStyleCnt="0"/>
      <dgm:spPr/>
    </dgm:pt>
    <dgm:pt modelId="{3924541D-A3A4-4D0B-97D8-F0215AF2884B}" type="pres">
      <dgm:prSet presAssocID="{56D33F7C-3A09-4813-85B6-2205CF16A3E9}" presName="rootText1" presStyleLbl="node0" presStyleIdx="0" presStyleCnt="1" custScaleX="117132">
        <dgm:presLayoutVars>
          <dgm:chPref val="3"/>
        </dgm:presLayoutVars>
      </dgm:prSet>
      <dgm:spPr/>
    </dgm:pt>
    <dgm:pt modelId="{E0C25937-7340-4C9F-9C55-02C200104994}" type="pres">
      <dgm:prSet presAssocID="{56D33F7C-3A09-4813-85B6-2205CF16A3E9}" presName="rootConnector1" presStyleLbl="node1" presStyleIdx="0" presStyleCnt="0"/>
      <dgm:spPr/>
    </dgm:pt>
    <dgm:pt modelId="{7C1A5AE1-478D-454B-A408-E6B13FA55076}" type="pres">
      <dgm:prSet presAssocID="{56D33F7C-3A09-4813-85B6-2205CF16A3E9}" presName="hierChild2" presStyleCnt="0"/>
      <dgm:spPr/>
    </dgm:pt>
    <dgm:pt modelId="{62BAEFB4-478B-40E7-B9A0-C1B42A0E2EA0}" type="pres">
      <dgm:prSet presAssocID="{3B3AF8D2-C26F-4E8B-8C7A-D0DB65176A75}" presName="Name37" presStyleLbl="parChTrans1D2" presStyleIdx="0" presStyleCnt="6"/>
      <dgm:spPr/>
    </dgm:pt>
    <dgm:pt modelId="{6317BEBA-AD6A-4C69-8522-42DBEBD15556}" type="pres">
      <dgm:prSet presAssocID="{13CF69A9-BF3D-438D-97B1-AA61B837E371}" presName="hierRoot2" presStyleCnt="0">
        <dgm:presLayoutVars>
          <dgm:hierBranch val="init"/>
        </dgm:presLayoutVars>
      </dgm:prSet>
      <dgm:spPr/>
    </dgm:pt>
    <dgm:pt modelId="{410BD84C-8CE1-461C-A1DD-B6A92B88A070}" type="pres">
      <dgm:prSet presAssocID="{13CF69A9-BF3D-438D-97B1-AA61B837E371}" presName="rootComposite" presStyleCnt="0"/>
      <dgm:spPr/>
    </dgm:pt>
    <dgm:pt modelId="{F503FDE9-FC09-453F-A67C-1C8977D23253}" type="pres">
      <dgm:prSet presAssocID="{13CF69A9-BF3D-438D-97B1-AA61B837E371}" presName="rootText" presStyleLbl="node2" presStyleIdx="0" presStyleCnt="4">
        <dgm:presLayoutVars>
          <dgm:chPref val="3"/>
        </dgm:presLayoutVars>
      </dgm:prSet>
      <dgm:spPr/>
    </dgm:pt>
    <dgm:pt modelId="{FB4F1B57-36B3-430C-ABA3-D6AC58BE33B5}" type="pres">
      <dgm:prSet presAssocID="{13CF69A9-BF3D-438D-97B1-AA61B837E371}" presName="rootConnector" presStyleLbl="node2" presStyleIdx="0" presStyleCnt="4"/>
      <dgm:spPr/>
    </dgm:pt>
    <dgm:pt modelId="{FCC9AEC4-C66C-4870-8742-B931E77D0CED}" type="pres">
      <dgm:prSet presAssocID="{13CF69A9-BF3D-438D-97B1-AA61B837E371}" presName="hierChild4" presStyleCnt="0"/>
      <dgm:spPr/>
    </dgm:pt>
    <dgm:pt modelId="{45A63895-03E3-4D8D-AF7A-140DE8FD1CA2}" type="pres">
      <dgm:prSet presAssocID="{13CF69A9-BF3D-438D-97B1-AA61B837E371}" presName="hierChild5" presStyleCnt="0"/>
      <dgm:spPr/>
    </dgm:pt>
    <dgm:pt modelId="{D9DEA0A7-C008-4744-A858-69B30C584F0B}" type="pres">
      <dgm:prSet presAssocID="{E9F5604A-A67C-4524-9460-E27D0B4D9008}" presName="Name37" presStyleLbl="parChTrans1D2" presStyleIdx="1" presStyleCnt="6"/>
      <dgm:spPr/>
    </dgm:pt>
    <dgm:pt modelId="{F9819DF8-0561-42AE-B199-C51890C00925}" type="pres">
      <dgm:prSet presAssocID="{191840DA-679F-4334-8F9F-82BF94B21F20}" presName="hierRoot2" presStyleCnt="0">
        <dgm:presLayoutVars>
          <dgm:hierBranch val="init"/>
        </dgm:presLayoutVars>
      </dgm:prSet>
      <dgm:spPr/>
    </dgm:pt>
    <dgm:pt modelId="{3453B99A-5A01-467F-A205-3121AAC9A3A0}" type="pres">
      <dgm:prSet presAssocID="{191840DA-679F-4334-8F9F-82BF94B21F20}" presName="rootComposite" presStyleCnt="0"/>
      <dgm:spPr/>
    </dgm:pt>
    <dgm:pt modelId="{025A6284-C4E6-4229-88C1-3242A25FFB4F}" type="pres">
      <dgm:prSet presAssocID="{191840DA-679F-4334-8F9F-82BF94B21F20}" presName="rootText" presStyleLbl="node2" presStyleIdx="1" presStyleCnt="4">
        <dgm:presLayoutVars>
          <dgm:chPref val="3"/>
        </dgm:presLayoutVars>
      </dgm:prSet>
      <dgm:spPr/>
    </dgm:pt>
    <dgm:pt modelId="{C232C8A4-96B0-447A-9048-6CA6B1DB4A2A}" type="pres">
      <dgm:prSet presAssocID="{191840DA-679F-4334-8F9F-82BF94B21F20}" presName="rootConnector" presStyleLbl="node2" presStyleIdx="1" presStyleCnt="4"/>
      <dgm:spPr/>
    </dgm:pt>
    <dgm:pt modelId="{C88C8271-E54D-41A3-92BB-A7BF4B0783E5}" type="pres">
      <dgm:prSet presAssocID="{191840DA-679F-4334-8F9F-82BF94B21F20}" presName="hierChild4" presStyleCnt="0"/>
      <dgm:spPr/>
    </dgm:pt>
    <dgm:pt modelId="{679C9339-6484-4838-B1F5-1D0317277CA8}" type="pres">
      <dgm:prSet presAssocID="{191840DA-679F-4334-8F9F-82BF94B21F20}" presName="hierChild5" presStyleCnt="0"/>
      <dgm:spPr/>
    </dgm:pt>
    <dgm:pt modelId="{B69595E4-111A-4EBD-A4C9-C7A09C540EB8}" type="pres">
      <dgm:prSet presAssocID="{A4897017-1CD0-4FA4-ABCB-63BE80519DE9}" presName="Name37" presStyleLbl="parChTrans1D2" presStyleIdx="2" presStyleCnt="6"/>
      <dgm:spPr/>
    </dgm:pt>
    <dgm:pt modelId="{DD31B912-D5CF-4D7C-A64C-F098D6C8AA0B}" type="pres">
      <dgm:prSet presAssocID="{37F1C2F6-7357-47CF-B3ED-FAC652BCDB2C}" presName="hierRoot2" presStyleCnt="0">
        <dgm:presLayoutVars>
          <dgm:hierBranch val="init"/>
        </dgm:presLayoutVars>
      </dgm:prSet>
      <dgm:spPr/>
    </dgm:pt>
    <dgm:pt modelId="{12962AA7-474F-4AE3-824C-1E4CDB573DED}" type="pres">
      <dgm:prSet presAssocID="{37F1C2F6-7357-47CF-B3ED-FAC652BCDB2C}" presName="rootComposite" presStyleCnt="0"/>
      <dgm:spPr/>
    </dgm:pt>
    <dgm:pt modelId="{0CF733EE-F197-4260-9873-CD838694221E}" type="pres">
      <dgm:prSet presAssocID="{37F1C2F6-7357-47CF-B3ED-FAC652BCDB2C}" presName="rootText" presStyleLbl="node2" presStyleIdx="2" presStyleCnt="4">
        <dgm:presLayoutVars>
          <dgm:chPref val="3"/>
        </dgm:presLayoutVars>
      </dgm:prSet>
      <dgm:spPr/>
    </dgm:pt>
    <dgm:pt modelId="{E7600DE5-BC61-491F-AF46-DDAB585A9DA8}" type="pres">
      <dgm:prSet presAssocID="{37F1C2F6-7357-47CF-B3ED-FAC652BCDB2C}" presName="rootConnector" presStyleLbl="node2" presStyleIdx="2" presStyleCnt="4"/>
      <dgm:spPr/>
    </dgm:pt>
    <dgm:pt modelId="{62329D48-77E7-4874-86EA-D627FF8F0ABE}" type="pres">
      <dgm:prSet presAssocID="{37F1C2F6-7357-47CF-B3ED-FAC652BCDB2C}" presName="hierChild4" presStyleCnt="0"/>
      <dgm:spPr/>
    </dgm:pt>
    <dgm:pt modelId="{8B84855C-637D-4289-92D6-7127BCF79A14}" type="pres">
      <dgm:prSet presAssocID="{37F1C2F6-7357-47CF-B3ED-FAC652BCDB2C}" presName="hierChild5" presStyleCnt="0"/>
      <dgm:spPr/>
    </dgm:pt>
    <dgm:pt modelId="{4684D9FC-C517-45AC-A017-0CCCFC0A952C}" type="pres">
      <dgm:prSet presAssocID="{16C42634-061E-4BFE-9813-F0366D5C8D08}" presName="Name37" presStyleLbl="parChTrans1D2" presStyleIdx="3" presStyleCnt="6"/>
      <dgm:spPr/>
    </dgm:pt>
    <dgm:pt modelId="{C880AB4B-00F6-4DF4-AB94-128832C6A6A8}" type="pres">
      <dgm:prSet presAssocID="{D2C50132-6102-4BF9-AA6A-E9D838850BB9}" presName="hierRoot2" presStyleCnt="0">
        <dgm:presLayoutVars>
          <dgm:hierBranch val="init"/>
        </dgm:presLayoutVars>
      </dgm:prSet>
      <dgm:spPr/>
    </dgm:pt>
    <dgm:pt modelId="{ECC96F77-2F01-4F29-A301-267511D9985E}" type="pres">
      <dgm:prSet presAssocID="{D2C50132-6102-4BF9-AA6A-E9D838850BB9}" presName="rootComposite" presStyleCnt="0"/>
      <dgm:spPr/>
    </dgm:pt>
    <dgm:pt modelId="{10E10092-9456-4FE7-81F8-6BBB5DC3EA5E}" type="pres">
      <dgm:prSet presAssocID="{D2C50132-6102-4BF9-AA6A-E9D838850BB9}" presName="rootText" presStyleLbl="node2" presStyleIdx="3" presStyleCnt="4">
        <dgm:presLayoutVars>
          <dgm:chPref val="3"/>
        </dgm:presLayoutVars>
      </dgm:prSet>
      <dgm:spPr/>
    </dgm:pt>
    <dgm:pt modelId="{C4B9AA10-4037-4DA5-AC31-D2498D63B1BE}" type="pres">
      <dgm:prSet presAssocID="{D2C50132-6102-4BF9-AA6A-E9D838850BB9}" presName="rootConnector" presStyleLbl="node2" presStyleIdx="3" presStyleCnt="4"/>
      <dgm:spPr/>
    </dgm:pt>
    <dgm:pt modelId="{146A753C-6B82-460D-8350-411C0541C0E4}" type="pres">
      <dgm:prSet presAssocID="{D2C50132-6102-4BF9-AA6A-E9D838850BB9}" presName="hierChild4" presStyleCnt="0"/>
      <dgm:spPr/>
    </dgm:pt>
    <dgm:pt modelId="{E3332404-F905-41AC-AAEF-8E8CAF323EE1}" type="pres">
      <dgm:prSet presAssocID="{D2C50132-6102-4BF9-AA6A-E9D838850BB9}" presName="hierChild5" presStyleCnt="0"/>
      <dgm:spPr/>
    </dgm:pt>
    <dgm:pt modelId="{7B05E2AB-AB77-4901-B821-C4ED010E1826}" type="pres">
      <dgm:prSet presAssocID="{56D33F7C-3A09-4813-85B6-2205CF16A3E9}" presName="hierChild3" presStyleCnt="0"/>
      <dgm:spPr/>
    </dgm:pt>
    <dgm:pt modelId="{258FA1B3-77F2-437E-8751-3B2006AFF6BE}" type="pres">
      <dgm:prSet presAssocID="{6D306E57-B310-4806-B277-FA180A2C1D05}" presName="Name111" presStyleLbl="parChTrans1D2" presStyleIdx="4" presStyleCnt="6"/>
      <dgm:spPr/>
    </dgm:pt>
    <dgm:pt modelId="{0435E89A-1B92-4787-ADF4-1A4CEA186049}" type="pres">
      <dgm:prSet presAssocID="{F47A262B-4DB7-4A6A-839D-DAB43819D8FA}" presName="hierRoot3" presStyleCnt="0">
        <dgm:presLayoutVars>
          <dgm:hierBranch val="init"/>
        </dgm:presLayoutVars>
      </dgm:prSet>
      <dgm:spPr/>
    </dgm:pt>
    <dgm:pt modelId="{60142B45-06E0-48B4-9C5B-7E573882DD9B}" type="pres">
      <dgm:prSet presAssocID="{F47A262B-4DB7-4A6A-839D-DAB43819D8FA}" presName="rootComposite3" presStyleCnt="0"/>
      <dgm:spPr/>
    </dgm:pt>
    <dgm:pt modelId="{DB955409-927C-4FF7-8699-BF15DA473FFB}" type="pres">
      <dgm:prSet presAssocID="{F47A262B-4DB7-4A6A-839D-DAB43819D8FA}" presName="rootText3" presStyleLbl="asst1" presStyleIdx="0" presStyleCnt="2">
        <dgm:presLayoutVars>
          <dgm:chPref val="3"/>
        </dgm:presLayoutVars>
      </dgm:prSet>
      <dgm:spPr/>
    </dgm:pt>
    <dgm:pt modelId="{24AF4B50-AAC8-40CF-8523-A533CA25F701}" type="pres">
      <dgm:prSet presAssocID="{F47A262B-4DB7-4A6A-839D-DAB43819D8FA}" presName="rootConnector3" presStyleLbl="asst1" presStyleIdx="0" presStyleCnt="2"/>
      <dgm:spPr/>
    </dgm:pt>
    <dgm:pt modelId="{0988A526-DF04-4740-AA1F-3F44CAA9FDE5}" type="pres">
      <dgm:prSet presAssocID="{F47A262B-4DB7-4A6A-839D-DAB43819D8FA}" presName="hierChild6" presStyleCnt="0"/>
      <dgm:spPr/>
    </dgm:pt>
    <dgm:pt modelId="{4100EA42-2E02-40E6-B5A4-20AB9420F92D}" type="pres">
      <dgm:prSet presAssocID="{F47A262B-4DB7-4A6A-839D-DAB43819D8FA}" presName="hierChild7" presStyleCnt="0"/>
      <dgm:spPr/>
    </dgm:pt>
    <dgm:pt modelId="{C4709EF6-909B-4A93-943D-87D93C459FD2}" type="pres">
      <dgm:prSet presAssocID="{C357C20B-B847-427D-A2C2-A682B3BAA65E}" presName="Name111" presStyleLbl="parChTrans1D2" presStyleIdx="5" presStyleCnt="6"/>
      <dgm:spPr/>
    </dgm:pt>
    <dgm:pt modelId="{8D18EF1E-5951-4158-8B54-B1A1A2B168DC}" type="pres">
      <dgm:prSet presAssocID="{A4E4AB6D-D194-40A8-85C8-7D064B397430}" presName="hierRoot3" presStyleCnt="0">
        <dgm:presLayoutVars>
          <dgm:hierBranch val="init"/>
        </dgm:presLayoutVars>
      </dgm:prSet>
      <dgm:spPr/>
    </dgm:pt>
    <dgm:pt modelId="{374FBD96-6EF8-4B02-AE52-2043BD6BB6A5}" type="pres">
      <dgm:prSet presAssocID="{A4E4AB6D-D194-40A8-85C8-7D064B397430}" presName="rootComposite3" presStyleCnt="0"/>
      <dgm:spPr/>
    </dgm:pt>
    <dgm:pt modelId="{CD528919-C04E-41F3-8128-577284D360C7}" type="pres">
      <dgm:prSet presAssocID="{A4E4AB6D-D194-40A8-85C8-7D064B397430}" presName="rootText3" presStyleLbl="asst1" presStyleIdx="1" presStyleCnt="2">
        <dgm:presLayoutVars>
          <dgm:chPref val="3"/>
        </dgm:presLayoutVars>
      </dgm:prSet>
      <dgm:spPr/>
    </dgm:pt>
    <dgm:pt modelId="{2B14DABF-BB2E-48D1-BF60-0295918D551A}" type="pres">
      <dgm:prSet presAssocID="{A4E4AB6D-D194-40A8-85C8-7D064B397430}" presName="rootConnector3" presStyleLbl="asst1" presStyleIdx="1" presStyleCnt="2"/>
      <dgm:spPr/>
    </dgm:pt>
    <dgm:pt modelId="{0C7FCCF7-586E-4E87-BB3B-E43D824B3254}" type="pres">
      <dgm:prSet presAssocID="{A4E4AB6D-D194-40A8-85C8-7D064B397430}" presName="hierChild6" presStyleCnt="0"/>
      <dgm:spPr/>
    </dgm:pt>
    <dgm:pt modelId="{C7C81C02-AFD2-4F32-8715-16DBA64C41CB}" type="pres">
      <dgm:prSet presAssocID="{A4E4AB6D-D194-40A8-85C8-7D064B397430}" presName="hierChild7" presStyleCnt="0"/>
      <dgm:spPr/>
    </dgm:pt>
  </dgm:ptLst>
  <dgm:cxnLst>
    <dgm:cxn modelId="{908B8C32-B81B-448B-A420-2DB66424B0A5}" type="presOf" srcId="{A4E4AB6D-D194-40A8-85C8-7D064B397430}" destId="{CD528919-C04E-41F3-8128-577284D360C7}" srcOrd="0" destOrd="0" presId="urn:microsoft.com/office/officeart/2005/8/layout/orgChart1"/>
    <dgm:cxn modelId="{A965C33C-3909-40D2-8BB3-3C3ABBE13223}" type="presOf" srcId="{191840DA-679F-4334-8F9F-82BF94B21F20}" destId="{C232C8A4-96B0-447A-9048-6CA6B1DB4A2A}" srcOrd="1" destOrd="0" presId="urn:microsoft.com/office/officeart/2005/8/layout/orgChart1"/>
    <dgm:cxn modelId="{18851D60-73B5-45B1-8C19-36BAECC54E04}" type="presOf" srcId="{37F1C2F6-7357-47CF-B3ED-FAC652BCDB2C}" destId="{E7600DE5-BC61-491F-AF46-DDAB585A9DA8}" srcOrd="1" destOrd="0" presId="urn:microsoft.com/office/officeart/2005/8/layout/orgChart1"/>
    <dgm:cxn modelId="{AAFC8646-4C11-47CE-BBC5-B451BEF0B61A}" type="presOf" srcId="{F47A262B-4DB7-4A6A-839D-DAB43819D8FA}" destId="{DB955409-927C-4FF7-8699-BF15DA473FFB}" srcOrd="0" destOrd="0" presId="urn:microsoft.com/office/officeart/2005/8/layout/orgChart1"/>
    <dgm:cxn modelId="{2EF1BB69-418A-49D2-8E8E-C96764D334CA}" type="presOf" srcId="{13CF69A9-BF3D-438D-97B1-AA61B837E371}" destId="{F503FDE9-FC09-453F-A67C-1C8977D23253}" srcOrd="0" destOrd="0" presId="urn:microsoft.com/office/officeart/2005/8/layout/orgChart1"/>
    <dgm:cxn modelId="{03D5396A-8C31-4915-BA13-086B4414FF17}" srcId="{56D33F7C-3A09-4813-85B6-2205CF16A3E9}" destId="{F47A262B-4DB7-4A6A-839D-DAB43819D8FA}" srcOrd="0" destOrd="0" parTransId="{6D306E57-B310-4806-B277-FA180A2C1D05}" sibTransId="{224B521B-DFF7-4992-96E9-746DA0806927}"/>
    <dgm:cxn modelId="{3673724A-2B30-459D-B3F4-D3A456F913B3}" type="presOf" srcId="{3B3AF8D2-C26F-4E8B-8C7A-D0DB65176A75}" destId="{62BAEFB4-478B-40E7-B9A0-C1B42A0E2EA0}" srcOrd="0" destOrd="0" presId="urn:microsoft.com/office/officeart/2005/8/layout/orgChart1"/>
    <dgm:cxn modelId="{2552DA6C-1392-4B78-AB15-7BFA82850763}" type="presOf" srcId="{F47A262B-4DB7-4A6A-839D-DAB43819D8FA}" destId="{24AF4B50-AAC8-40CF-8523-A533CA25F701}" srcOrd="1" destOrd="0" presId="urn:microsoft.com/office/officeart/2005/8/layout/orgChart1"/>
    <dgm:cxn modelId="{81DDA76D-0910-4F60-B062-67A3A80F7121}" type="presOf" srcId="{073A1C21-7741-45E5-A9B9-44ADD708AD0E}" destId="{47BC7366-D8E1-4DED-A990-AAB566EE8E0F}" srcOrd="0" destOrd="0" presId="urn:microsoft.com/office/officeart/2005/8/layout/orgChart1"/>
    <dgm:cxn modelId="{F29E6F4E-E099-4763-B674-F51AB727702E}" type="presOf" srcId="{A4E4AB6D-D194-40A8-85C8-7D064B397430}" destId="{2B14DABF-BB2E-48D1-BF60-0295918D551A}" srcOrd="1" destOrd="0" presId="urn:microsoft.com/office/officeart/2005/8/layout/orgChart1"/>
    <dgm:cxn modelId="{1F8A8750-C07D-4278-87FF-EBE166318E4D}" srcId="{56D33F7C-3A09-4813-85B6-2205CF16A3E9}" destId="{191840DA-679F-4334-8F9F-82BF94B21F20}" srcOrd="3" destOrd="0" parTransId="{E9F5604A-A67C-4524-9460-E27D0B4D9008}" sibTransId="{1F457C2B-1B65-4D25-A471-28C80EC54EC6}"/>
    <dgm:cxn modelId="{223DAC71-61D4-4CF7-BAD4-307657188CE2}" srcId="{073A1C21-7741-45E5-A9B9-44ADD708AD0E}" destId="{56D33F7C-3A09-4813-85B6-2205CF16A3E9}" srcOrd="0" destOrd="0" parTransId="{2D7540E4-B109-4DAC-86C8-603A33C0456F}" sibTransId="{CF262C9B-5C8B-4E54-93A0-71943CCAAB55}"/>
    <dgm:cxn modelId="{2F09C453-FD67-4FEC-A0AF-0157CE4C906E}" srcId="{56D33F7C-3A09-4813-85B6-2205CF16A3E9}" destId="{13CF69A9-BF3D-438D-97B1-AA61B837E371}" srcOrd="2" destOrd="0" parTransId="{3B3AF8D2-C26F-4E8B-8C7A-D0DB65176A75}" sibTransId="{42E5B2DD-C06A-42CE-8B80-640210CA6F90}"/>
    <dgm:cxn modelId="{2EB38658-1038-4D5C-B3F6-CFC18BBB1B10}" type="presOf" srcId="{E9F5604A-A67C-4524-9460-E27D0B4D9008}" destId="{D9DEA0A7-C008-4744-A858-69B30C584F0B}" srcOrd="0" destOrd="0" presId="urn:microsoft.com/office/officeart/2005/8/layout/orgChart1"/>
    <dgm:cxn modelId="{7F91BB59-F7F5-499B-81F5-6EBD22416915}" srcId="{56D33F7C-3A09-4813-85B6-2205CF16A3E9}" destId="{A4E4AB6D-D194-40A8-85C8-7D064B397430}" srcOrd="1" destOrd="0" parTransId="{C357C20B-B847-427D-A2C2-A682B3BAA65E}" sibTransId="{1E890A62-AFFE-42DB-A131-8FBD1D9D1E29}"/>
    <dgm:cxn modelId="{F254EC88-AA99-42F0-9510-C85FDFC454CB}" type="presOf" srcId="{56D33F7C-3A09-4813-85B6-2205CF16A3E9}" destId="{3924541D-A3A4-4D0B-97D8-F0215AF2884B}" srcOrd="0" destOrd="0" presId="urn:microsoft.com/office/officeart/2005/8/layout/orgChart1"/>
    <dgm:cxn modelId="{42EFFB93-AD5E-4DE0-AB11-F2026224725F}" type="presOf" srcId="{C357C20B-B847-427D-A2C2-A682B3BAA65E}" destId="{C4709EF6-909B-4A93-943D-87D93C459FD2}" srcOrd="0" destOrd="0" presId="urn:microsoft.com/office/officeart/2005/8/layout/orgChart1"/>
    <dgm:cxn modelId="{16A7A3A6-269F-415B-9382-F5BDDC96C869}" type="presOf" srcId="{A4897017-1CD0-4FA4-ABCB-63BE80519DE9}" destId="{B69595E4-111A-4EBD-A4C9-C7A09C540EB8}" srcOrd="0" destOrd="0" presId="urn:microsoft.com/office/officeart/2005/8/layout/orgChart1"/>
    <dgm:cxn modelId="{8EA493A8-642B-411B-BA3A-5E325BC2B5F9}" srcId="{56D33F7C-3A09-4813-85B6-2205CF16A3E9}" destId="{D2C50132-6102-4BF9-AA6A-E9D838850BB9}" srcOrd="5" destOrd="0" parTransId="{16C42634-061E-4BFE-9813-F0366D5C8D08}" sibTransId="{6C75D705-EA11-43CC-BD8E-B3D189D06B6F}"/>
    <dgm:cxn modelId="{1280C8AA-6999-4E8F-9EA5-82C8965B82EE}" srcId="{56D33F7C-3A09-4813-85B6-2205CF16A3E9}" destId="{37F1C2F6-7357-47CF-B3ED-FAC652BCDB2C}" srcOrd="4" destOrd="0" parTransId="{A4897017-1CD0-4FA4-ABCB-63BE80519DE9}" sibTransId="{5FA8BFFB-5B34-4629-A506-C696E142CFE0}"/>
    <dgm:cxn modelId="{B7EA8CB4-0E6C-45C2-8235-2159DC2E5014}" type="presOf" srcId="{13CF69A9-BF3D-438D-97B1-AA61B837E371}" destId="{FB4F1B57-36B3-430C-ABA3-D6AC58BE33B5}" srcOrd="1" destOrd="0" presId="urn:microsoft.com/office/officeart/2005/8/layout/orgChart1"/>
    <dgm:cxn modelId="{C9BBE6B5-AB13-4DC3-84F4-FED6B9BB3682}" type="presOf" srcId="{37F1C2F6-7357-47CF-B3ED-FAC652BCDB2C}" destId="{0CF733EE-F197-4260-9873-CD838694221E}" srcOrd="0" destOrd="0" presId="urn:microsoft.com/office/officeart/2005/8/layout/orgChart1"/>
    <dgm:cxn modelId="{AE43E8C0-EA11-495C-998A-CCDD222FE9AD}" type="presOf" srcId="{56D33F7C-3A09-4813-85B6-2205CF16A3E9}" destId="{E0C25937-7340-4C9F-9C55-02C200104994}" srcOrd="1" destOrd="0" presId="urn:microsoft.com/office/officeart/2005/8/layout/orgChart1"/>
    <dgm:cxn modelId="{055983C8-FFA3-4D42-BA26-C0493F1109BC}" type="presOf" srcId="{D2C50132-6102-4BF9-AA6A-E9D838850BB9}" destId="{C4B9AA10-4037-4DA5-AC31-D2498D63B1BE}" srcOrd="1" destOrd="0" presId="urn:microsoft.com/office/officeart/2005/8/layout/orgChart1"/>
    <dgm:cxn modelId="{160995CD-5B11-4795-B959-5716DA548DAE}" type="presOf" srcId="{D2C50132-6102-4BF9-AA6A-E9D838850BB9}" destId="{10E10092-9456-4FE7-81F8-6BBB5DC3EA5E}" srcOrd="0" destOrd="0" presId="urn:microsoft.com/office/officeart/2005/8/layout/orgChart1"/>
    <dgm:cxn modelId="{02E40DD7-3C05-4814-A18F-67687303B2EF}" type="presOf" srcId="{191840DA-679F-4334-8F9F-82BF94B21F20}" destId="{025A6284-C4E6-4229-88C1-3242A25FFB4F}" srcOrd="0" destOrd="0" presId="urn:microsoft.com/office/officeart/2005/8/layout/orgChart1"/>
    <dgm:cxn modelId="{6CB6D3E3-E81E-43AD-9D1D-AAA8B726F8F0}" type="presOf" srcId="{16C42634-061E-4BFE-9813-F0366D5C8D08}" destId="{4684D9FC-C517-45AC-A017-0CCCFC0A952C}" srcOrd="0" destOrd="0" presId="urn:microsoft.com/office/officeart/2005/8/layout/orgChart1"/>
    <dgm:cxn modelId="{12CB2FEB-17F9-433D-B807-2EFAF6886B01}" type="presOf" srcId="{6D306E57-B310-4806-B277-FA180A2C1D05}" destId="{258FA1B3-77F2-437E-8751-3B2006AFF6BE}" srcOrd="0" destOrd="0" presId="urn:microsoft.com/office/officeart/2005/8/layout/orgChart1"/>
    <dgm:cxn modelId="{0B134101-6D43-41C4-AF2B-4E7D0CD1BBEB}" type="presParOf" srcId="{47BC7366-D8E1-4DED-A990-AAB566EE8E0F}" destId="{C376EBC4-E0EC-4269-9988-2A4932EA6F1E}" srcOrd="0" destOrd="0" presId="urn:microsoft.com/office/officeart/2005/8/layout/orgChart1"/>
    <dgm:cxn modelId="{5AD1C5DE-A049-42AA-B447-80E93A7F34CA}" type="presParOf" srcId="{C376EBC4-E0EC-4269-9988-2A4932EA6F1E}" destId="{61AF1A5C-5A37-4A65-B06A-C762B6A360E6}" srcOrd="0" destOrd="0" presId="urn:microsoft.com/office/officeart/2005/8/layout/orgChart1"/>
    <dgm:cxn modelId="{17203000-32B4-47A4-9D7C-DFEA3E164B91}" type="presParOf" srcId="{61AF1A5C-5A37-4A65-B06A-C762B6A360E6}" destId="{3924541D-A3A4-4D0B-97D8-F0215AF2884B}" srcOrd="0" destOrd="0" presId="urn:microsoft.com/office/officeart/2005/8/layout/orgChart1"/>
    <dgm:cxn modelId="{9FB932ED-C499-4652-87B1-A186342D1ECC}" type="presParOf" srcId="{61AF1A5C-5A37-4A65-B06A-C762B6A360E6}" destId="{E0C25937-7340-4C9F-9C55-02C200104994}" srcOrd="1" destOrd="0" presId="urn:microsoft.com/office/officeart/2005/8/layout/orgChart1"/>
    <dgm:cxn modelId="{1F39EA90-67E2-4381-A4DF-9F8804658F77}" type="presParOf" srcId="{C376EBC4-E0EC-4269-9988-2A4932EA6F1E}" destId="{7C1A5AE1-478D-454B-A408-E6B13FA55076}" srcOrd="1" destOrd="0" presId="urn:microsoft.com/office/officeart/2005/8/layout/orgChart1"/>
    <dgm:cxn modelId="{A2170E1E-9CF0-47B2-A3DE-1E9FDCCB8786}" type="presParOf" srcId="{7C1A5AE1-478D-454B-A408-E6B13FA55076}" destId="{62BAEFB4-478B-40E7-B9A0-C1B42A0E2EA0}" srcOrd="0" destOrd="0" presId="urn:microsoft.com/office/officeart/2005/8/layout/orgChart1"/>
    <dgm:cxn modelId="{91EAD5E4-27A4-42C6-B3AA-712F1CE50294}" type="presParOf" srcId="{7C1A5AE1-478D-454B-A408-E6B13FA55076}" destId="{6317BEBA-AD6A-4C69-8522-42DBEBD15556}" srcOrd="1" destOrd="0" presId="urn:microsoft.com/office/officeart/2005/8/layout/orgChart1"/>
    <dgm:cxn modelId="{8B95DC8F-E390-4B08-97D4-81DA26F756DB}" type="presParOf" srcId="{6317BEBA-AD6A-4C69-8522-42DBEBD15556}" destId="{410BD84C-8CE1-461C-A1DD-B6A92B88A070}" srcOrd="0" destOrd="0" presId="urn:microsoft.com/office/officeart/2005/8/layout/orgChart1"/>
    <dgm:cxn modelId="{C54C65C9-89EF-4F08-A546-16AFEEFC3C75}" type="presParOf" srcId="{410BD84C-8CE1-461C-A1DD-B6A92B88A070}" destId="{F503FDE9-FC09-453F-A67C-1C8977D23253}" srcOrd="0" destOrd="0" presId="urn:microsoft.com/office/officeart/2005/8/layout/orgChart1"/>
    <dgm:cxn modelId="{05C912DC-BB0E-4E39-A665-599BA15B363B}" type="presParOf" srcId="{410BD84C-8CE1-461C-A1DD-B6A92B88A070}" destId="{FB4F1B57-36B3-430C-ABA3-D6AC58BE33B5}" srcOrd="1" destOrd="0" presId="urn:microsoft.com/office/officeart/2005/8/layout/orgChart1"/>
    <dgm:cxn modelId="{05F3C6BF-E776-4F65-9B8D-DEEA41DF01C0}" type="presParOf" srcId="{6317BEBA-AD6A-4C69-8522-42DBEBD15556}" destId="{FCC9AEC4-C66C-4870-8742-B931E77D0CED}" srcOrd="1" destOrd="0" presId="urn:microsoft.com/office/officeart/2005/8/layout/orgChart1"/>
    <dgm:cxn modelId="{BD3933FE-FCF9-42C8-A504-622CD79030BF}" type="presParOf" srcId="{6317BEBA-AD6A-4C69-8522-42DBEBD15556}" destId="{45A63895-03E3-4D8D-AF7A-140DE8FD1CA2}" srcOrd="2" destOrd="0" presId="urn:microsoft.com/office/officeart/2005/8/layout/orgChart1"/>
    <dgm:cxn modelId="{82208C0C-1D10-42C3-B9CE-E32089128523}" type="presParOf" srcId="{7C1A5AE1-478D-454B-A408-E6B13FA55076}" destId="{D9DEA0A7-C008-4744-A858-69B30C584F0B}" srcOrd="2" destOrd="0" presId="urn:microsoft.com/office/officeart/2005/8/layout/orgChart1"/>
    <dgm:cxn modelId="{F29CE0A3-6BFC-4EE8-9824-749F9D16CEF6}" type="presParOf" srcId="{7C1A5AE1-478D-454B-A408-E6B13FA55076}" destId="{F9819DF8-0561-42AE-B199-C51890C00925}" srcOrd="3" destOrd="0" presId="urn:microsoft.com/office/officeart/2005/8/layout/orgChart1"/>
    <dgm:cxn modelId="{CB8819AD-6DCF-4E53-ACF5-012B61AD0D12}" type="presParOf" srcId="{F9819DF8-0561-42AE-B199-C51890C00925}" destId="{3453B99A-5A01-467F-A205-3121AAC9A3A0}" srcOrd="0" destOrd="0" presId="urn:microsoft.com/office/officeart/2005/8/layout/orgChart1"/>
    <dgm:cxn modelId="{BFA1E98C-969D-4008-AE91-64C10A62C368}" type="presParOf" srcId="{3453B99A-5A01-467F-A205-3121AAC9A3A0}" destId="{025A6284-C4E6-4229-88C1-3242A25FFB4F}" srcOrd="0" destOrd="0" presId="urn:microsoft.com/office/officeart/2005/8/layout/orgChart1"/>
    <dgm:cxn modelId="{DFA5895B-F4ED-4BC5-BF7D-C65E6B5FC8DD}" type="presParOf" srcId="{3453B99A-5A01-467F-A205-3121AAC9A3A0}" destId="{C232C8A4-96B0-447A-9048-6CA6B1DB4A2A}" srcOrd="1" destOrd="0" presId="urn:microsoft.com/office/officeart/2005/8/layout/orgChart1"/>
    <dgm:cxn modelId="{91B6D25D-3757-457D-A633-2E22731246D9}" type="presParOf" srcId="{F9819DF8-0561-42AE-B199-C51890C00925}" destId="{C88C8271-E54D-41A3-92BB-A7BF4B0783E5}" srcOrd="1" destOrd="0" presId="urn:microsoft.com/office/officeart/2005/8/layout/orgChart1"/>
    <dgm:cxn modelId="{6959541A-75C9-43F7-86C3-0199D1B6BFC7}" type="presParOf" srcId="{F9819DF8-0561-42AE-B199-C51890C00925}" destId="{679C9339-6484-4838-B1F5-1D0317277CA8}" srcOrd="2" destOrd="0" presId="urn:microsoft.com/office/officeart/2005/8/layout/orgChart1"/>
    <dgm:cxn modelId="{E5BD29BE-EB5F-4673-95F6-F09F90002C95}" type="presParOf" srcId="{7C1A5AE1-478D-454B-A408-E6B13FA55076}" destId="{B69595E4-111A-4EBD-A4C9-C7A09C540EB8}" srcOrd="4" destOrd="0" presId="urn:microsoft.com/office/officeart/2005/8/layout/orgChart1"/>
    <dgm:cxn modelId="{A72484FC-802B-4FBE-AF54-74D0D285C116}" type="presParOf" srcId="{7C1A5AE1-478D-454B-A408-E6B13FA55076}" destId="{DD31B912-D5CF-4D7C-A64C-F098D6C8AA0B}" srcOrd="5" destOrd="0" presId="urn:microsoft.com/office/officeart/2005/8/layout/orgChart1"/>
    <dgm:cxn modelId="{16F4846D-5B13-435F-896B-1ECF36C6D152}" type="presParOf" srcId="{DD31B912-D5CF-4D7C-A64C-F098D6C8AA0B}" destId="{12962AA7-474F-4AE3-824C-1E4CDB573DED}" srcOrd="0" destOrd="0" presId="urn:microsoft.com/office/officeart/2005/8/layout/orgChart1"/>
    <dgm:cxn modelId="{9B080A17-D58A-4A30-9E85-6C33BDA379C2}" type="presParOf" srcId="{12962AA7-474F-4AE3-824C-1E4CDB573DED}" destId="{0CF733EE-F197-4260-9873-CD838694221E}" srcOrd="0" destOrd="0" presId="urn:microsoft.com/office/officeart/2005/8/layout/orgChart1"/>
    <dgm:cxn modelId="{96CAE378-6A8E-4C7D-8B3B-928E97EFA6AF}" type="presParOf" srcId="{12962AA7-474F-4AE3-824C-1E4CDB573DED}" destId="{E7600DE5-BC61-491F-AF46-DDAB585A9DA8}" srcOrd="1" destOrd="0" presId="urn:microsoft.com/office/officeart/2005/8/layout/orgChart1"/>
    <dgm:cxn modelId="{1EB1495D-6841-4062-83B4-F50CD1C4649B}" type="presParOf" srcId="{DD31B912-D5CF-4D7C-A64C-F098D6C8AA0B}" destId="{62329D48-77E7-4874-86EA-D627FF8F0ABE}" srcOrd="1" destOrd="0" presId="urn:microsoft.com/office/officeart/2005/8/layout/orgChart1"/>
    <dgm:cxn modelId="{0A870BA9-3F0A-48C7-B9A5-FEB13ED5D14C}" type="presParOf" srcId="{DD31B912-D5CF-4D7C-A64C-F098D6C8AA0B}" destId="{8B84855C-637D-4289-92D6-7127BCF79A14}" srcOrd="2" destOrd="0" presId="urn:microsoft.com/office/officeart/2005/8/layout/orgChart1"/>
    <dgm:cxn modelId="{9411FAE8-27D0-464C-BF20-EAC0CEC201B7}" type="presParOf" srcId="{7C1A5AE1-478D-454B-A408-E6B13FA55076}" destId="{4684D9FC-C517-45AC-A017-0CCCFC0A952C}" srcOrd="6" destOrd="0" presId="urn:microsoft.com/office/officeart/2005/8/layout/orgChart1"/>
    <dgm:cxn modelId="{680EACCE-8864-4989-BF66-5E7652CBA767}" type="presParOf" srcId="{7C1A5AE1-478D-454B-A408-E6B13FA55076}" destId="{C880AB4B-00F6-4DF4-AB94-128832C6A6A8}" srcOrd="7" destOrd="0" presId="urn:microsoft.com/office/officeart/2005/8/layout/orgChart1"/>
    <dgm:cxn modelId="{2311DADE-68A7-402D-B0D4-045402A46413}" type="presParOf" srcId="{C880AB4B-00F6-4DF4-AB94-128832C6A6A8}" destId="{ECC96F77-2F01-4F29-A301-267511D9985E}" srcOrd="0" destOrd="0" presId="urn:microsoft.com/office/officeart/2005/8/layout/orgChart1"/>
    <dgm:cxn modelId="{8D10518F-43C6-4B01-8C84-D718AF8ADD9F}" type="presParOf" srcId="{ECC96F77-2F01-4F29-A301-267511D9985E}" destId="{10E10092-9456-4FE7-81F8-6BBB5DC3EA5E}" srcOrd="0" destOrd="0" presId="urn:microsoft.com/office/officeart/2005/8/layout/orgChart1"/>
    <dgm:cxn modelId="{C76A91AD-D392-4291-A8A1-6644F45A9AF7}" type="presParOf" srcId="{ECC96F77-2F01-4F29-A301-267511D9985E}" destId="{C4B9AA10-4037-4DA5-AC31-D2498D63B1BE}" srcOrd="1" destOrd="0" presId="urn:microsoft.com/office/officeart/2005/8/layout/orgChart1"/>
    <dgm:cxn modelId="{5E4A75A0-BA57-4BEE-A43F-B1AD76C63549}" type="presParOf" srcId="{C880AB4B-00F6-4DF4-AB94-128832C6A6A8}" destId="{146A753C-6B82-460D-8350-411C0541C0E4}" srcOrd="1" destOrd="0" presId="urn:microsoft.com/office/officeart/2005/8/layout/orgChart1"/>
    <dgm:cxn modelId="{78F20A16-E878-4865-B38B-9A5E9BD95BF4}" type="presParOf" srcId="{C880AB4B-00F6-4DF4-AB94-128832C6A6A8}" destId="{E3332404-F905-41AC-AAEF-8E8CAF323EE1}" srcOrd="2" destOrd="0" presId="urn:microsoft.com/office/officeart/2005/8/layout/orgChart1"/>
    <dgm:cxn modelId="{F8C1A8E7-4D36-4944-B9B3-39B3C1243061}" type="presParOf" srcId="{C376EBC4-E0EC-4269-9988-2A4932EA6F1E}" destId="{7B05E2AB-AB77-4901-B821-C4ED010E1826}" srcOrd="2" destOrd="0" presId="urn:microsoft.com/office/officeart/2005/8/layout/orgChart1"/>
    <dgm:cxn modelId="{99EC02D6-6BDF-4B1E-871F-4E947BB37850}" type="presParOf" srcId="{7B05E2AB-AB77-4901-B821-C4ED010E1826}" destId="{258FA1B3-77F2-437E-8751-3B2006AFF6BE}" srcOrd="0" destOrd="0" presId="urn:microsoft.com/office/officeart/2005/8/layout/orgChart1"/>
    <dgm:cxn modelId="{C5A16917-0CF3-4DC6-8040-981EE7E0FBF9}" type="presParOf" srcId="{7B05E2AB-AB77-4901-B821-C4ED010E1826}" destId="{0435E89A-1B92-4787-ADF4-1A4CEA186049}" srcOrd="1" destOrd="0" presId="urn:microsoft.com/office/officeart/2005/8/layout/orgChart1"/>
    <dgm:cxn modelId="{515D4C73-D30D-4305-BB87-7786211999EF}" type="presParOf" srcId="{0435E89A-1B92-4787-ADF4-1A4CEA186049}" destId="{60142B45-06E0-48B4-9C5B-7E573882DD9B}" srcOrd="0" destOrd="0" presId="urn:microsoft.com/office/officeart/2005/8/layout/orgChart1"/>
    <dgm:cxn modelId="{88089515-5C3D-4326-8089-1D3306BE2A1D}" type="presParOf" srcId="{60142B45-06E0-48B4-9C5B-7E573882DD9B}" destId="{DB955409-927C-4FF7-8699-BF15DA473FFB}" srcOrd="0" destOrd="0" presId="urn:microsoft.com/office/officeart/2005/8/layout/orgChart1"/>
    <dgm:cxn modelId="{DCF129EB-D41C-41AA-B42E-80FAD534A055}" type="presParOf" srcId="{60142B45-06E0-48B4-9C5B-7E573882DD9B}" destId="{24AF4B50-AAC8-40CF-8523-A533CA25F701}" srcOrd="1" destOrd="0" presId="urn:microsoft.com/office/officeart/2005/8/layout/orgChart1"/>
    <dgm:cxn modelId="{3EF5B0F2-BC64-4C57-A408-3833F155E024}" type="presParOf" srcId="{0435E89A-1B92-4787-ADF4-1A4CEA186049}" destId="{0988A526-DF04-4740-AA1F-3F44CAA9FDE5}" srcOrd="1" destOrd="0" presId="urn:microsoft.com/office/officeart/2005/8/layout/orgChart1"/>
    <dgm:cxn modelId="{990D8737-1347-44C5-B537-DE9663AE15D2}" type="presParOf" srcId="{0435E89A-1B92-4787-ADF4-1A4CEA186049}" destId="{4100EA42-2E02-40E6-B5A4-20AB9420F92D}" srcOrd="2" destOrd="0" presId="urn:microsoft.com/office/officeart/2005/8/layout/orgChart1"/>
    <dgm:cxn modelId="{CE091E5F-C5F5-43A5-B99A-9FA8A4B0A477}" type="presParOf" srcId="{7B05E2AB-AB77-4901-B821-C4ED010E1826}" destId="{C4709EF6-909B-4A93-943D-87D93C459FD2}" srcOrd="2" destOrd="0" presId="urn:microsoft.com/office/officeart/2005/8/layout/orgChart1"/>
    <dgm:cxn modelId="{CBCA6F52-7982-48D5-A810-8F0C860B1104}" type="presParOf" srcId="{7B05E2AB-AB77-4901-B821-C4ED010E1826}" destId="{8D18EF1E-5951-4158-8B54-B1A1A2B168DC}" srcOrd="3" destOrd="0" presId="urn:microsoft.com/office/officeart/2005/8/layout/orgChart1"/>
    <dgm:cxn modelId="{61DC9F5C-CB3E-4FB0-9E5F-F4CB1D4F3960}" type="presParOf" srcId="{8D18EF1E-5951-4158-8B54-B1A1A2B168DC}" destId="{374FBD96-6EF8-4B02-AE52-2043BD6BB6A5}" srcOrd="0" destOrd="0" presId="urn:microsoft.com/office/officeart/2005/8/layout/orgChart1"/>
    <dgm:cxn modelId="{0C9C2154-4A3E-4142-9E4E-CDB4A9A88427}" type="presParOf" srcId="{374FBD96-6EF8-4B02-AE52-2043BD6BB6A5}" destId="{CD528919-C04E-41F3-8128-577284D360C7}" srcOrd="0" destOrd="0" presId="urn:microsoft.com/office/officeart/2005/8/layout/orgChart1"/>
    <dgm:cxn modelId="{2AC5A0F6-6CF2-4DDB-8090-8BCE6F429790}" type="presParOf" srcId="{374FBD96-6EF8-4B02-AE52-2043BD6BB6A5}" destId="{2B14DABF-BB2E-48D1-BF60-0295918D551A}" srcOrd="1" destOrd="0" presId="urn:microsoft.com/office/officeart/2005/8/layout/orgChart1"/>
    <dgm:cxn modelId="{050EB1E6-0986-4CD4-B084-2083809293B1}" type="presParOf" srcId="{8D18EF1E-5951-4158-8B54-B1A1A2B168DC}" destId="{0C7FCCF7-586E-4E87-BB3B-E43D824B3254}" srcOrd="1" destOrd="0" presId="urn:microsoft.com/office/officeart/2005/8/layout/orgChart1"/>
    <dgm:cxn modelId="{50517BFB-4003-4A61-B44F-1AA4595807AB}" type="presParOf" srcId="{8D18EF1E-5951-4158-8B54-B1A1A2B168DC}" destId="{C7C81C02-AFD2-4F32-8715-16DBA64C41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A84215-2ADF-485C-BD88-2EA71B2FEF88}" type="doc">
      <dgm:prSet loTypeId="urn:diagrams.loki3.com/VaryingWidthList" loCatId="list" qsTypeId="urn:microsoft.com/office/officeart/2005/8/quickstyle/simple2" qsCatId="simple" csTypeId="urn:microsoft.com/office/officeart/2005/8/colors/colorful3" csCatId="colorful" phldr="1"/>
      <dgm:spPr/>
    </dgm:pt>
    <dgm:pt modelId="{89DC12A1-8DE6-4DB3-BDB5-39EA8D8EA468}">
      <dgm:prSet phldrT="[Text]"/>
      <dgm:spPr/>
      <dgm:t>
        <a:bodyPr/>
        <a:lstStyle/>
        <a:p>
          <a:r>
            <a:rPr lang="lv-LV" dirty="0"/>
            <a:t>Plānveida pakalpojumu ierobežošana</a:t>
          </a:r>
        </a:p>
      </dgm:t>
    </dgm:pt>
    <dgm:pt modelId="{E3FC769B-614C-44D2-A838-01E3DAD50EE0}" type="parTrans" cxnId="{3FD9B848-C9FC-4995-8AF3-26934C1C50E3}">
      <dgm:prSet/>
      <dgm:spPr/>
      <dgm:t>
        <a:bodyPr/>
        <a:lstStyle/>
        <a:p>
          <a:endParaRPr lang="lv-LV"/>
        </a:p>
      </dgm:t>
    </dgm:pt>
    <dgm:pt modelId="{2DD411DC-D5C3-40C3-A6CD-F1DF4F90D41A}" type="sibTrans" cxnId="{3FD9B848-C9FC-4995-8AF3-26934C1C50E3}">
      <dgm:prSet/>
      <dgm:spPr/>
      <dgm:t>
        <a:bodyPr/>
        <a:lstStyle/>
        <a:p>
          <a:endParaRPr lang="lv-LV"/>
        </a:p>
      </dgm:t>
    </dgm:pt>
    <dgm:pt modelId="{9095EFB5-FEC9-473D-8B19-D87E58D9BC79}">
      <dgm:prSet phldrT="[Text]"/>
      <dgm:spPr/>
      <dgm:t>
        <a:bodyPr/>
        <a:lstStyle/>
        <a:p>
          <a:r>
            <a:rPr lang="lv-LV" dirty="0"/>
            <a:t>Bezmaksas neatliekamā palīdzība ar nosacījumiem</a:t>
          </a:r>
        </a:p>
      </dgm:t>
    </dgm:pt>
    <dgm:pt modelId="{8B39FC18-42FA-43BD-B083-39641762B2F9}" type="parTrans" cxnId="{309BC52A-E114-466F-BC85-31C65A4C8307}">
      <dgm:prSet/>
      <dgm:spPr/>
      <dgm:t>
        <a:bodyPr/>
        <a:lstStyle/>
        <a:p>
          <a:endParaRPr lang="lv-LV"/>
        </a:p>
      </dgm:t>
    </dgm:pt>
    <dgm:pt modelId="{19C6153E-B31E-4151-BD31-7F4B73D21E86}" type="sibTrans" cxnId="{309BC52A-E114-466F-BC85-31C65A4C8307}">
      <dgm:prSet/>
      <dgm:spPr/>
      <dgm:t>
        <a:bodyPr/>
        <a:lstStyle/>
        <a:p>
          <a:endParaRPr lang="lv-LV"/>
        </a:p>
      </dgm:t>
    </dgm:pt>
    <dgm:pt modelId="{B99A0BE1-780C-4326-B133-CE572DA05A27}">
      <dgm:prSet phldrT="[Text]"/>
      <dgm:spPr/>
      <dgm:t>
        <a:bodyPr/>
        <a:lstStyle/>
        <a:p>
          <a:r>
            <a:rPr lang="lv-LV" dirty="0"/>
            <a:t>Brīvprātīgā iemaksa pret rēķinu izrakstu</a:t>
          </a:r>
        </a:p>
      </dgm:t>
    </dgm:pt>
    <dgm:pt modelId="{743AB64C-9636-4B5C-84C2-0516B45ECD71}" type="parTrans" cxnId="{B7E9C2E8-C6EE-4A63-BC9E-6BC3F78BDBC6}">
      <dgm:prSet/>
      <dgm:spPr/>
      <dgm:t>
        <a:bodyPr/>
        <a:lstStyle/>
        <a:p>
          <a:endParaRPr lang="lv-LV"/>
        </a:p>
      </dgm:t>
    </dgm:pt>
    <dgm:pt modelId="{549BFB9E-30AC-4303-8377-C90902F73B9E}" type="sibTrans" cxnId="{B7E9C2E8-C6EE-4A63-BC9E-6BC3F78BDBC6}">
      <dgm:prSet/>
      <dgm:spPr/>
      <dgm:t>
        <a:bodyPr/>
        <a:lstStyle/>
        <a:p>
          <a:endParaRPr lang="lv-LV"/>
        </a:p>
      </dgm:t>
    </dgm:pt>
    <dgm:pt modelId="{50FF6B2B-BFA2-4986-A788-5307E0A17B3A}" type="pres">
      <dgm:prSet presAssocID="{35A84215-2ADF-485C-BD88-2EA71B2FEF88}" presName="Name0" presStyleCnt="0">
        <dgm:presLayoutVars>
          <dgm:resizeHandles/>
        </dgm:presLayoutVars>
      </dgm:prSet>
      <dgm:spPr/>
    </dgm:pt>
    <dgm:pt modelId="{E2A9C6A0-CD55-45F3-AAAD-616937BA4D1E}" type="pres">
      <dgm:prSet presAssocID="{89DC12A1-8DE6-4DB3-BDB5-39EA8D8EA468}" presName="text" presStyleLbl="node1" presStyleIdx="0" presStyleCnt="3" custScaleX="965200">
        <dgm:presLayoutVars>
          <dgm:bulletEnabled val="1"/>
        </dgm:presLayoutVars>
      </dgm:prSet>
      <dgm:spPr/>
    </dgm:pt>
    <dgm:pt modelId="{AB20B23E-5DB0-4AF3-8715-585941E3E4EF}" type="pres">
      <dgm:prSet presAssocID="{2DD411DC-D5C3-40C3-A6CD-F1DF4F90D41A}" presName="space" presStyleCnt="0"/>
      <dgm:spPr/>
    </dgm:pt>
    <dgm:pt modelId="{4A09C320-A17A-4848-929C-8E46ED45401E}" type="pres">
      <dgm:prSet presAssocID="{9095EFB5-FEC9-473D-8B19-D87E58D9BC79}" presName="text" presStyleLbl="node1" presStyleIdx="1" presStyleCnt="3" custScaleX="965200">
        <dgm:presLayoutVars>
          <dgm:bulletEnabled val="1"/>
        </dgm:presLayoutVars>
      </dgm:prSet>
      <dgm:spPr/>
    </dgm:pt>
    <dgm:pt modelId="{38CAE166-87F0-4EB0-B3F4-829AECC196AC}" type="pres">
      <dgm:prSet presAssocID="{19C6153E-B31E-4151-BD31-7F4B73D21E86}" presName="space" presStyleCnt="0"/>
      <dgm:spPr/>
    </dgm:pt>
    <dgm:pt modelId="{A4F27EEA-ECEE-4430-AE32-E591339E273C}" type="pres">
      <dgm:prSet presAssocID="{B99A0BE1-780C-4326-B133-CE572DA05A27}" presName="text" presStyleLbl="node1" presStyleIdx="2" presStyleCnt="3" custScaleX="965200">
        <dgm:presLayoutVars>
          <dgm:bulletEnabled val="1"/>
        </dgm:presLayoutVars>
      </dgm:prSet>
      <dgm:spPr/>
    </dgm:pt>
  </dgm:ptLst>
  <dgm:cxnLst>
    <dgm:cxn modelId="{309BC52A-E114-466F-BC85-31C65A4C8307}" srcId="{35A84215-2ADF-485C-BD88-2EA71B2FEF88}" destId="{9095EFB5-FEC9-473D-8B19-D87E58D9BC79}" srcOrd="1" destOrd="0" parTransId="{8B39FC18-42FA-43BD-B083-39641762B2F9}" sibTransId="{19C6153E-B31E-4151-BD31-7F4B73D21E86}"/>
    <dgm:cxn modelId="{77F18F64-D77C-4B19-AC08-1628F16ABDFE}" type="presOf" srcId="{9095EFB5-FEC9-473D-8B19-D87E58D9BC79}" destId="{4A09C320-A17A-4848-929C-8E46ED45401E}" srcOrd="0" destOrd="0" presId="urn:diagrams.loki3.com/VaryingWidthList"/>
    <dgm:cxn modelId="{3FD9B848-C9FC-4995-8AF3-26934C1C50E3}" srcId="{35A84215-2ADF-485C-BD88-2EA71B2FEF88}" destId="{89DC12A1-8DE6-4DB3-BDB5-39EA8D8EA468}" srcOrd="0" destOrd="0" parTransId="{E3FC769B-614C-44D2-A838-01E3DAD50EE0}" sibTransId="{2DD411DC-D5C3-40C3-A6CD-F1DF4F90D41A}"/>
    <dgm:cxn modelId="{FB3419A0-DC95-4057-B37C-0BC586698463}" type="presOf" srcId="{35A84215-2ADF-485C-BD88-2EA71B2FEF88}" destId="{50FF6B2B-BFA2-4986-A788-5307E0A17B3A}" srcOrd="0" destOrd="0" presId="urn:diagrams.loki3.com/VaryingWidthList"/>
    <dgm:cxn modelId="{5D333DD4-B4A7-4F94-BE3B-B7619C8D3182}" type="presOf" srcId="{89DC12A1-8DE6-4DB3-BDB5-39EA8D8EA468}" destId="{E2A9C6A0-CD55-45F3-AAAD-616937BA4D1E}" srcOrd="0" destOrd="0" presId="urn:diagrams.loki3.com/VaryingWidthList"/>
    <dgm:cxn modelId="{B7E9C2E8-C6EE-4A63-BC9E-6BC3F78BDBC6}" srcId="{35A84215-2ADF-485C-BD88-2EA71B2FEF88}" destId="{B99A0BE1-780C-4326-B133-CE572DA05A27}" srcOrd="2" destOrd="0" parTransId="{743AB64C-9636-4B5C-84C2-0516B45ECD71}" sibTransId="{549BFB9E-30AC-4303-8377-C90902F73B9E}"/>
    <dgm:cxn modelId="{D59BCCFD-5E24-4FAE-BEEB-AEBC9329771A}" type="presOf" srcId="{B99A0BE1-780C-4326-B133-CE572DA05A27}" destId="{A4F27EEA-ECEE-4430-AE32-E591339E273C}" srcOrd="0" destOrd="0" presId="urn:diagrams.loki3.com/VaryingWidthList"/>
    <dgm:cxn modelId="{FD7A75B1-E0C3-4E79-8536-9FBC894702ED}" type="presParOf" srcId="{50FF6B2B-BFA2-4986-A788-5307E0A17B3A}" destId="{E2A9C6A0-CD55-45F3-AAAD-616937BA4D1E}" srcOrd="0" destOrd="0" presId="urn:diagrams.loki3.com/VaryingWidthList"/>
    <dgm:cxn modelId="{81329F30-F68F-4AD9-980E-CA97DE3A2FE6}" type="presParOf" srcId="{50FF6B2B-BFA2-4986-A788-5307E0A17B3A}" destId="{AB20B23E-5DB0-4AF3-8715-585941E3E4EF}" srcOrd="1" destOrd="0" presId="urn:diagrams.loki3.com/VaryingWidthList"/>
    <dgm:cxn modelId="{C02F9E1A-809D-43FB-A1AE-72CE612CF1FD}" type="presParOf" srcId="{50FF6B2B-BFA2-4986-A788-5307E0A17B3A}" destId="{4A09C320-A17A-4848-929C-8E46ED45401E}" srcOrd="2" destOrd="0" presId="urn:diagrams.loki3.com/VaryingWidthList"/>
    <dgm:cxn modelId="{B575210B-0A2A-42E3-B2AA-58F91BE58F3B}" type="presParOf" srcId="{50FF6B2B-BFA2-4986-A788-5307E0A17B3A}" destId="{38CAE166-87F0-4EB0-B3F4-829AECC196AC}" srcOrd="3" destOrd="0" presId="urn:diagrams.loki3.com/VaryingWidthList"/>
    <dgm:cxn modelId="{DDA93DDD-2462-4897-A0AC-B7C74BA5564D}" type="presParOf" srcId="{50FF6B2B-BFA2-4986-A788-5307E0A17B3A}" destId="{A4F27EEA-ECEE-4430-AE32-E591339E273C}" srcOrd="4" destOrd="0" presId="urn:diagrams.loki3.com/VaryingWidthList"/>
  </dgm:cxnLst>
  <dgm:bg>
    <a:solidFill>
      <a:schemeClr val="accent1">
        <a:alpha val="26000"/>
      </a:schemeClr>
    </a:solidFill>
    <a:effectLst>
      <a:glow>
        <a:schemeClr val="accent3">
          <a:satMod val="175000"/>
        </a:schemeClr>
      </a:glow>
    </a:effectLst>
  </dgm:bg>
  <dgm:whole>
    <a:effectLst/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3018D-C3DF-4318-9181-FBC6CC3025CD}" type="doc">
      <dgm:prSet loTypeId="urn:microsoft.com/office/officeart/2005/8/layout/list1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lv-LV"/>
        </a:p>
      </dgm:t>
    </dgm:pt>
    <dgm:pt modelId="{8245F773-C5C8-41DC-8742-FEAA62E5E261}">
      <dgm:prSet phldrT="[Text]"/>
      <dgm:spPr/>
      <dgm:t>
        <a:bodyPr/>
        <a:lstStyle/>
        <a:p>
          <a:r>
            <a:rPr lang="lv-LV" dirty="0"/>
            <a:t>Motivācija VA iemaksai – izpratne par veselības ieguvumiem</a:t>
          </a:r>
        </a:p>
      </dgm:t>
    </dgm:pt>
    <dgm:pt modelId="{E1FE9EC7-BF0E-46F2-9F15-59DF299D433F}" type="parTrans" cxnId="{16B432C4-29CF-4F30-8B77-A8340CF1FE05}">
      <dgm:prSet/>
      <dgm:spPr/>
      <dgm:t>
        <a:bodyPr/>
        <a:lstStyle/>
        <a:p>
          <a:endParaRPr lang="lv-LV"/>
        </a:p>
      </dgm:t>
    </dgm:pt>
    <dgm:pt modelId="{4CBDEE99-13D4-4305-B187-3F6FBE5FE322}" type="sibTrans" cxnId="{16B432C4-29CF-4F30-8B77-A8340CF1FE05}">
      <dgm:prSet/>
      <dgm:spPr/>
      <dgm:t>
        <a:bodyPr/>
        <a:lstStyle/>
        <a:p>
          <a:endParaRPr lang="lv-LV"/>
        </a:p>
      </dgm:t>
    </dgm:pt>
    <dgm:pt modelId="{D4D02799-F8F5-4F57-BCAF-25DDF71F0B7E}">
      <dgm:prSet phldrT="[Text]"/>
      <dgm:spPr/>
      <dgm:t>
        <a:bodyPr/>
        <a:lstStyle/>
        <a:p>
          <a:r>
            <a:rPr lang="lv-LV" dirty="0"/>
            <a:t>Pakāpeniski augošais VA maksājums </a:t>
          </a:r>
        </a:p>
      </dgm:t>
    </dgm:pt>
    <dgm:pt modelId="{342ABFF8-C405-46D6-9320-58F056560C1D}" type="parTrans" cxnId="{C433DB04-5BEB-4B44-AE05-C5A956E15268}">
      <dgm:prSet/>
      <dgm:spPr/>
      <dgm:t>
        <a:bodyPr/>
        <a:lstStyle/>
        <a:p>
          <a:endParaRPr lang="lv-LV"/>
        </a:p>
      </dgm:t>
    </dgm:pt>
    <dgm:pt modelId="{B1E7EBEC-F94F-4A86-A4AF-D65AB10280EF}" type="sibTrans" cxnId="{C433DB04-5BEB-4B44-AE05-C5A956E15268}">
      <dgm:prSet/>
      <dgm:spPr/>
      <dgm:t>
        <a:bodyPr/>
        <a:lstStyle/>
        <a:p>
          <a:endParaRPr lang="lv-LV"/>
        </a:p>
      </dgm:t>
    </dgm:pt>
    <dgm:pt modelId="{49D25D57-44C6-401F-8193-25068F604284}">
      <dgm:prSet phldrT="[Text]"/>
      <dgm:spPr/>
      <dgm:t>
        <a:bodyPr/>
        <a:lstStyle/>
        <a:p>
          <a:r>
            <a:rPr lang="lv-LV" dirty="0"/>
            <a:t>Piestiprināts pie stabila ienākumu avota</a:t>
          </a:r>
        </a:p>
      </dgm:t>
    </dgm:pt>
    <dgm:pt modelId="{0BD6DCAD-072B-4C80-B851-E22798A5CE66}" type="parTrans" cxnId="{1C43B385-7A40-489D-8F55-37591C29B217}">
      <dgm:prSet/>
      <dgm:spPr/>
      <dgm:t>
        <a:bodyPr/>
        <a:lstStyle/>
        <a:p>
          <a:endParaRPr lang="lv-LV"/>
        </a:p>
      </dgm:t>
    </dgm:pt>
    <dgm:pt modelId="{A6FD9205-085D-4338-8CD7-340CB57AC49D}" type="sibTrans" cxnId="{1C43B385-7A40-489D-8F55-37591C29B217}">
      <dgm:prSet/>
      <dgm:spPr/>
      <dgm:t>
        <a:bodyPr/>
        <a:lstStyle/>
        <a:p>
          <a:endParaRPr lang="lv-LV"/>
        </a:p>
      </dgm:t>
    </dgm:pt>
    <dgm:pt modelId="{D31D5DAA-3A08-4C95-AB73-CE41567ECD7A}">
      <dgm:prSet phldrT="[Text]"/>
      <dgm:spPr/>
      <dgm:t>
        <a:bodyPr/>
        <a:lstStyle/>
        <a:p>
          <a:r>
            <a:rPr lang="lv-LV" dirty="0"/>
            <a:t>Saprotamā nodokļu struktūra – Motivācija nodokļu iemaksai</a:t>
          </a:r>
        </a:p>
      </dgm:t>
    </dgm:pt>
    <dgm:pt modelId="{840AF3A7-3A78-47F8-9D17-31307B2258AF}" type="parTrans" cxnId="{01540AF7-ABB8-4D56-8545-ED8FDAB65B8E}">
      <dgm:prSet/>
      <dgm:spPr/>
      <dgm:t>
        <a:bodyPr/>
        <a:lstStyle/>
        <a:p>
          <a:endParaRPr lang="lv-LV"/>
        </a:p>
      </dgm:t>
    </dgm:pt>
    <dgm:pt modelId="{DAF1FE4E-BB96-497A-9638-FFF46B64F3A4}" type="sibTrans" cxnId="{01540AF7-ABB8-4D56-8545-ED8FDAB65B8E}">
      <dgm:prSet/>
      <dgm:spPr/>
      <dgm:t>
        <a:bodyPr/>
        <a:lstStyle/>
        <a:p>
          <a:endParaRPr lang="lv-LV"/>
        </a:p>
      </dgm:t>
    </dgm:pt>
    <dgm:pt modelId="{970C5F79-56AD-4E5E-B25A-FC3FB91AFAF3}" type="pres">
      <dgm:prSet presAssocID="{DE73018D-C3DF-4318-9181-FBC6CC3025CD}" presName="linear" presStyleCnt="0">
        <dgm:presLayoutVars>
          <dgm:dir/>
          <dgm:animLvl val="lvl"/>
          <dgm:resizeHandles val="exact"/>
        </dgm:presLayoutVars>
      </dgm:prSet>
      <dgm:spPr/>
    </dgm:pt>
    <dgm:pt modelId="{56A6E424-8072-482E-9D8F-740AA586FD35}" type="pres">
      <dgm:prSet presAssocID="{8245F773-C5C8-41DC-8742-FEAA62E5E261}" presName="parentLin" presStyleCnt="0"/>
      <dgm:spPr/>
    </dgm:pt>
    <dgm:pt modelId="{C0192F4B-3A59-4A3F-B052-1F0DA71E83CB}" type="pres">
      <dgm:prSet presAssocID="{8245F773-C5C8-41DC-8742-FEAA62E5E261}" presName="parentLeftMargin" presStyleLbl="node1" presStyleIdx="0" presStyleCnt="4"/>
      <dgm:spPr/>
    </dgm:pt>
    <dgm:pt modelId="{F3F8E151-0291-487F-98C7-DBC151094B5B}" type="pres">
      <dgm:prSet presAssocID="{8245F773-C5C8-41DC-8742-FEAA62E5E2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C736C66-BCD1-4645-86A6-2DB871C7FC86}" type="pres">
      <dgm:prSet presAssocID="{8245F773-C5C8-41DC-8742-FEAA62E5E261}" presName="negativeSpace" presStyleCnt="0"/>
      <dgm:spPr/>
    </dgm:pt>
    <dgm:pt modelId="{8BB65483-1F90-48EE-A90D-96795CE83ADC}" type="pres">
      <dgm:prSet presAssocID="{8245F773-C5C8-41DC-8742-FEAA62E5E261}" presName="childText" presStyleLbl="conFgAcc1" presStyleIdx="0" presStyleCnt="4">
        <dgm:presLayoutVars>
          <dgm:bulletEnabled val="1"/>
        </dgm:presLayoutVars>
      </dgm:prSet>
      <dgm:spPr/>
    </dgm:pt>
    <dgm:pt modelId="{4ECB0BA9-7038-4B90-85F5-62001894A1DB}" type="pres">
      <dgm:prSet presAssocID="{4CBDEE99-13D4-4305-B187-3F6FBE5FE322}" presName="spaceBetweenRectangles" presStyleCnt="0"/>
      <dgm:spPr/>
    </dgm:pt>
    <dgm:pt modelId="{7A89E6C9-A09C-4840-8FD6-273FE8A28160}" type="pres">
      <dgm:prSet presAssocID="{D31D5DAA-3A08-4C95-AB73-CE41567ECD7A}" presName="parentLin" presStyleCnt="0"/>
      <dgm:spPr/>
    </dgm:pt>
    <dgm:pt modelId="{E2050613-9751-4F01-A8E5-5E9B48D4DCF9}" type="pres">
      <dgm:prSet presAssocID="{D31D5DAA-3A08-4C95-AB73-CE41567ECD7A}" presName="parentLeftMargin" presStyleLbl="node1" presStyleIdx="0" presStyleCnt="4"/>
      <dgm:spPr/>
    </dgm:pt>
    <dgm:pt modelId="{C1F8C610-D93E-4AFE-B5EE-73D0BE383D34}" type="pres">
      <dgm:prSet presAssocID="{D31D5DAA-3A08-4C95-AB73-CE41567ECD7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A7970E3-15E7-4C89-95B1-4F58B33A441E}" type="pres">
      <dgm:prSet presAssocID="{D31D5DAA-3A08-4C95-AB73-CE41567ECD7A}" presName="negativeSpace" presStyleCnt="0"/>
      <dgm:spPr/>
    </dgm:pt>
    <dgm:pt modelId="{2A78D2D9-7DA5-4AD8-9E92-24C12D4D3B69}" type="pres">
      <dgm:prSet presAssocID="{D31D5DAA-3A08-4C95-AB73-CE41567ECD7A}" presName="childText" presStyleLbl="conFgAcc1" presStyleIdx="1" presStyleCnt="4">
        <dgm:presLayoutVars>
          <dgm:bulletEnabled val="1"/>
        </dgm:presLayoutVars>
      </dgm:prSet>
      <dgm:spPr/>
    </dgm:pt>
    <dgm:pt modelId="{3BE02E9A-D09E-4C51-B171-FA12FDFABECD}" type="pres">
      <dgm:prSet presAssocID="{DAF1FE4E-BB96-497A-9638-FFF46B64F3A4}" presName="spaceBetweenRectangles" presStyleCnt="0"/>
      <dgm:spPr/>
    </dgm:pt>
    <dgm:pt modelId="{0A815B3C-4806-46C0-B1F5-2848EEC13DA5}" type="pres">
      <dgm:prSet presAssocID="{D4D02799-F8F5-4F57-BCAF-25DDF71F0B7E}" presName="parentLin" presStyleCnt="0"/>
      <dgm:spPr/>
    </dgm:pt>
    <dgm:pt modelId="{A16CA1FD-3EA2-404D-85A2-18424E0A6BCC}" type="pres">
      <dgm:prSet presAssocID="{D4D02799-F8F5-4F57-BCAF-25DDF71F0B7E}" presName="parentLeftMargin" presStyleLbl="node1" presStyleIdx="1" presStyleCnt="4"/>
      <dgm:spPr/>
    </dgm:pt>
    <dgm:pt modelId="{102D365A-A813-40EB-B619-B129A8DC0312}" type="pres">
      <dgm:prSet presAssocID="{D4D02799-F8F5-4F57-BCAF-25DDF71F0B7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6F3EB8-6F47-4B17-85F4-80749E4FFBE7}" type="pres">
      <dgm:prSet presAssocID="{D4D02799-F8F5-4F57-BCAF-25DDF71F0B7E}" presName="negativeSpace" presStyleCnt="0"/>
      <dgm:spPr/>
    </dgm:pt>
    <dgm:pt modelId="{98E7E135-7AB0-4995-A68B-53E09CAFBC46}" type="pres">
      <dgm:prSet presAssocID="{D4D02799-F8F5-4F57-BCAF-25DDF71F0B7E}" presName="childText" presStyleLbl="conFgAcc1" presStyleIdx="2" presStyleCnt="4">
        <dgm:presLayoutVars>
          <dgm:bulletEnabled val="1"/>
        </dgm:presLayoutVars>
      </dgm:prSet>
      <dgm:spPr/>
    </dgm:pt>
    <dgm:pt modelId="{15B4938B-57BF-4611-BD25-22523C78146F}" type="pres">
      <dgm:prSet presAssocID="{B1E7EBEC-F94F-4A86-A4AF-D65AB10280EF}" presName="spaceBetweenRectangles" presStyleCnt="0"/>
      <dgm:spPr/>
    </dgm:pt>
    <dgm:pt modelId="{DB47A805-F0F7-42F2-BF08-5B738F286CA2}" type="pres">
      <dgm:prSet presAssocID="{49D25D57-44C6-401F-8193-25068F604284}" presName="parentLin" presStyleCnt="0"/>
      <dgm:spPr/>
    </dgm:pt>
    <dgm:pt modelId="{A3D750C9-3F20-42C3-9269-4FEB524769EE}" type="pres">
      <dgm:prSet presAssocID="{49D25D57-44C6-401F-8193-25068F604284}" presName="parentLeftMargin" presStyleLbl="node1" presStyleIdx="2" presStyleCnt="4"/>
      <dgm:spPr/>
    </dgm:pt>
    <dgm:pt modelId="{804F662E-E4E3-46D4-90F2-9AB402F2C875}" type="pres">
      <dgm:prSet presAssocID="{49D25D57-44C6-401F-8193-25068F60428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CC93AF9-7586-4785-9F68-E9F62A5B94EB}" type="pres">
      <dgm:prSet presAssocID="{49D25D57-44C6-401F-8193-25068F604284}" presName="negativeSpace" presStyleCnt="0"/>
      <dgm:spPr/>
    </dgm:pt>
    <dgm:pt modelId="{C097B979-6B43-4CD3-9F07-0907EB350CF7}" type="pres">
      <dgm:prSet presAssocID="{49D25D57-44C6-401F-8193-25068F6042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433DB04-5BEB-4B44-AE05-C5A956E15268}" srcId="{DE73018D-C3DF-4318-9181-FBC6CC3025CD}" destId="{D4D02799-F8F5-4F57-BCAF-25DDF71F0B7E}" srcOrd="2" destOrd="0" parTransId="{342ABFF8-C405-46D6-9320-58F056560C1D}" sibTransId="{B1E7EBEC-F94F-4A86-A4AF-D65AB10280EF}"/>
    <dgm:cxn modelId="{C10EAB16-219D-4509-826E-F6705EEE8F2E}" type="presOf" srcId="{D31D5DAA-3A08-4C95-AB73-CE41567ECD7A}" destId="{E2050613-9751-4F01-A8E5-5E9B48D4DCF9}" srcOrd="0" destOrd="0" presId="urn:microsoft.com/office/officeart/2005/8/layout/list1"/>
    <dgm:cxn modelId="{E797D360-5E79-460E-BA5B-D037B5A44DF5}" type="presOf" srcId="{D31D5DAA-3A08-4C95-AB73-CE41567ECD7A}" destId="{C1F8C610-D93E-4AFE-B5EE-73D0BE383D34}" srcOrd="1" destOrd="0" presId="urn:microsoft.com/office/officeart/2005/8/layout/list1"/>
    <dgm:cxn modelId="{E665FF66-EE14-4293-BD82-63E6E08AF71D}" type="presOf" srcId="{DE73018D-C3DF-4318-9181-FBC6CC3025CD}" destId="{970C5F79-56AD-4E5E-B25A-FC3FB91AFAF3}" srcOrd="0" destOrd="0" presId="urn:microsoft.com/office/officeart/2005/8/layout/list1"/>
    <dgm:cxn modelId="{1C43B385-7A40-489D-8F55-37591C29B217}" srcId="{DE73018D-C3DF-4318-9181-FBC6CC3025CD}" destId="{49D25D57-44C6-401F-8193-25068F604284}" srcOrd="3" destOrd="0" parTransId="{0BD6DCAD-072B-4C80-B851-E22798A5CE66}" sibTransId="{A6FD9205-085D-4338-8CD7-340CB57AC49D}"/>
    <dgm:cxn modelId="{A4F1DF91-9979-4695-BCDF-8C838E506F1E}" type="presOf" srcId="{49D25D57-44C6-401F-8193-25068F604284}" destId="{A3D750C9-3F20-42C3-9269-4FEB524769EE}" srcOrd="0" destOrd="0" presId="urn:microsoft.com/office/officeart/2005/8/layout/list1"/>
    <dgm:cxn modelId="{B3D6E39A-9B24-462A-90A7-01CCF9D8C8BF}" type="presOf" srcId="{D4D02799-F8F5-4F57-BCAF-25DDF71F0B7E}" destId="{A16CA1FD-3EA2-404D-85A2-18424E0A6BCC}" srcOrd="0" destOrd="0" presId="urn:microsoft.com/office/officeart/2005/8/layout/list1"/>
    <dgm:cxn modelId="{443887B4-0DBB-43AF-9971-8157FA5119B4}" type="presOf" srcId="{8245F773-C5C8-41DC-8742-FEAA62E5E261}" destId="{C0192F4B-3A59-4A3F-B052-1F0DA71E83CB}" srcOrd="0" destOrd="0" presId="urn:microsoft.com/office/officeart/2005/8/layout/list1"/>
    <dgm:cxn modelId="{BCEF7DB9-17B4-4E66-B4C6-5D87E0E9257E}" type="presOf" srcId="{8245F773-C5C8-41DC-8742-FEAA62E5E261}" destId="{F3F8E151-0291-487F-98C7-DBC151094B5B}" srcOrd="1" destOrd="0" presId="urn:microsoft.com/office/officeart/2005/8/layout/list1"/>
    <dgm:cxn modelId="{1455F7BB-B33A-4025-B0D4-F6ED0D701731}" type="presOf" srcId="{D4D02799-F8F5-4F57-BCAF-25DDF71F0B7E}" destId="{102D365A-A813-40EB-B619-B129A8DC0312}" srcOrd="1" destOrd="0" presId="urn:microsoft.com/office/officeart/2005/8/layout/list1"/>
    <dgm:cxn modelId="{16B432C4-29CF-4F30-8B77-A8340CF1FE05}" srcId="{DE73018D-C3DF-4318-9181-FBC6CC3025CD}" destId="{8245F773-C5C8-41DC-8742-FEAA62E5E261}" srcOrd="0" destOrd="0" parTransId="{E1FE9EC7-BF0E-46F2-9F15-59DF299D433F}" sibTransId="{4CBDEE99-13D4-4305-B187-3F6FBE5FE322}"/>
    <dgm:cxn modelId="{01540AF7-ABB8-4D56-8545-ED8FDAB65B8E}" srcId="{DE73018D-C3DF-4318-9181-FBC6CC3025CD}" destId="{D31D5DAA-3A08-4C95-AB73-CE41567ECD7A}" srcOrd="1" destOrd="0" parTransId="{840AF3A7-3A78-47F8-9D17-31307B2258AF}" sibTransId="{DAF1FE4E-BB96-497A-9638-FFF46B64F3A4}"/>
    <dgm:cxn modelId="{3A86BBFC-853C-48E4-BA6C-63C55F277277}" type="presOf" srcId="{49D25D57-44C6-401F-8193-25068F604284}" destId="{804F662E-E4E3-46D4-90F2-9AB402F2C875}" srcOrd="1" destOrd="0" presId="urn:microsoft.com/office/officeart/2005/8/layout/list1"/>
    <dgm:cxn modelId="{910261E3-E8CD-4B8E-9AB3-158FAC1A1CD3}" type="presParOf" srcId="{970C5F79-56AD-4E5E-B25A-FC3FB91AFAF3}" destId="{56A6E424-8072-482E-9D8F-740AA586FD35}" srcOrd="0" destOrd="0" presId="urn:microsoft.com/office/officeart/2005/8/layout/list1"/>
    <dgm:cxn modelId="{857C1D5D-A965-4A39-8874-73DE500F4977}" type="presParOf" srcId="{56A6E424-8072-482E-9D8F-740AA586FD35}" destId="{C0192F4B-3A59-4A3F-B052-1F0DA71E83CB}" srcOrd="0" destOrd="0" presId="urn:microsoft.com/office/officeart/2005/8/layout/list1"/>
    <dgm:cxn modelId="{6B5BA5C4-A5D2-4E6B-8DF3-409EF7081049}" type="presParOf" srcId="{56A6E424-8072-482E-9D8F-740AA586FD35}" destId="{F3F8E151-0291-487F-98C7-DBC151094B5B}" srcOrd="1" destOrd="0" presId="urn:microsoft.com/office/officeart/2005/8/layout/list1"/>
    <dgm:cxn modelId="{198B3772-A652-43E4-B715-B06E4B9076BF}" type="presParOf" srcId="{970C5F79-56AD-4E5E-B25A-FC3FB91AFAF3}" destId="{1C736C66-BCD1-4645-86A6-2DB871C7FC86}" srcOrd="1" destOrd="0" presId="urn:microsoft.com/office/officeart/2005/8/layout/list1"/>
    <dgm:cxn modelId="{D0A36C53-90EA-4B78-9CB4-1425338DFEE6}" type="presParOf" srcId="{970C5F79-56AD-4E5E-B25A-FC3FB91AFAF3}" destId="{8BB65483-1F90-48EE-A90D-96795CE83ADC}" srcOrd="2" destOrd="0" presId="urn:microsoft.com/office/officeart/2005/8/layout/list1"/>
    <dgm:cxn modelId="{E1A943DA-42E7-4F32-9925-968FC295B201}" type="presParOf" srcId="{970C5F79-56AD-4E5E-B25A-FC3FB91AFAF3}" destId="{4ECB0BA9-7038-4B90-85F5-62001894A1DB}" srcOrd="3" destOrd="0" presId="urn:microsoft.com/office/officeart/2005/8/layout/list1"/>
    <dgm:cxn modelId="{4525F9BC-BD56-4087-855B-2AA66762BDA7}" type="presParOf" srcId="{970C5F79-56AD-4E5E-B25A-FC3FB91AFAF3}" destId="{7A89E6C9-A09C-4840-8FD6-273FE8A28160}" srcOrd="4" destOrd="0" presId="urn:microsoft.com/office/officeart/2005/8/layout/list1"/>
    <dgm:cxn modelId="{84FB041E-5502-46A7-848C-A1D33A078FF3}" type="presParOf" srcId="{7A89E6C9-A09C-4840-8FD6-273FE8A28160}" destId="{E2050613-9751-4F01-A8E5-5E9B48D4DCF9}" srcOrd="0" destOrd="0" presId="urn:microsoft.com/office/officeart/2005/8/layout/list1"/>
    <dgm:cxn modelId="{977CEF69-8B3A-4ADA-B98A-79286F0F9A4B}" type="presParOf" srcId="{7A89E6C9-A09C-4840-8FD6-273FE8A28160}" destId="{C1F8C610-D93E-4AFE-B5EE-73D0BE383D34}" srcOrd="1" destOrd="0" presId="urn:microsoft.com/office/officeart/2005/8/layout/list1"/>
    <dgm:cxn modelId="{A7D964C9-E750-433D-B553-65D786D9F08F}" type="presParOf" srcId="{970C5F79-56AD-4E5E-B25A-FC3FB91AFAF3}" destId="{8A7970E3-15E7-4C89-95B1-4F58B33A441E}" srcOrd="5" destOrd="0" presId="urn:microsoft.com/office/officeart/2005/8/layout/list1"/>
    <dgm:cxn modelId="{A4C73A34-B636-4ABE-ACF3-F342B2D4249C}" type="presParOf" srcId="{970C5F79-56AD-4E5E-B25A-FC3FB91AFAF3}" destId="{2A78D2D9-7DA5-4AD8-9E92-24C12D4D3B69}" srcOrd="6" destOrd="0" presId="urn:microsoft.com/office/officeart/2005/8/layout/list1"/>
    <dgm:cxn modelId="{A44F4A44-E9E2-4661-9FA7-941232483572}" type="presParOf" srcId="{970C5F79-56AD-4E5E-B25A-FC3FB91AFAF3}" destId="{3BE02E9A-D09E-4C51-B171-FA12FDFABECD}" srcOrd="7" destOrd="0" presId="urn:microsoft.com/office/officeart/2005/8/layout/list1"/>
    <dgm:cxn modelId="{5B7280F5-AB76-4D76-9FE4-3849435874FA}" type="presParOf" srcId="{970C5F79-56AD-4E5E-B25A-FC3FB91AFAF3}" destId="{0A815B3C-4806-46C0-B1F5-2848EEC13DA5}" srcOrd="8" destOrd="0" presId="urn:microsoft.com/office/officeart/2005/8/layout/list1"/>
    <dgm:cxn modelId="{DC3B72A5-E9F0-44C9-B767-F3FCFB791736}" type="presParOf" srcId="{0A815B3C-4806-46C0-B1F5-2848EEC13DA5}" destId="{A16CA1FD-3EA2-404D-85A2-18424E0A6BCC}" srcOrd="0" destOrd="0" presId="urn:microsoft.com/office/officeart/2005/8/layout/list1"/>
    <dgm:cxn modelId="{7350C329-F3DE-4937-8034-C14816087F4F}" type="presParOf" srcId="{0A815B3C-4806-46C0-B1F5-2848EEC13DA5}" destId="{102D365A-A813-40EB-B619-B129A8DC0312}" srcOrd="1" destOrd="0" presId="urn:microsoft.com/office/officeart/2005/8/layout/list1"/>
    <dgm:cxn modelId="{17114332-1B92-4D90-9E3B-28C1C772FE4A}" type="presParOf" srcId="{970C5F79-56AD-4E5E-B25A-FC3FB91AFAF3}" destId="{766F3EB8-6F47-4B17-85F4-80749E4FFBE7}" srcOrd="9" destOrd="0" presId="urn:microsoft.com/office/officeart/2005/8/layout/list1"/>
    <dgm:cxn modelId="{A389BE4C-9D47-44F8-978C-8C4B00DA0412}" type="presParOf" srcId="{970C5F79-56AD-4E5E-B25A-FC3FB91AFAF3}" destId="{98E7E135-7AB0-4995-A68B-53E09CAFBC46}" srcOrd="10" destOrd="0" presId="urn:microsoft.com/office/officeart/2005/8/layout/list1"/>
    <dgm:cxn modelId="{E57E74F1-0612-4DB7-AD23-935BD20D9EF8}" type="presParOf" srcId="{970C5F79-56AD-4E5E-B25A-FC3FB91AFAF3}" destId="{15B4938B-57BF-4611-BD25-22523C78146F}" srcOrd="11" destOrd="0" presId="urn:microsoft.com/office/officeart/2005/8/layout/list1"/>
    <dgm:cxn modelId="{D3F28F55-2852-4466-86E0-8D1D708BC58C}" type="presParOf" srcId="{970C5F79-56AD-4E5E-B25A-FC3FB91AFAF3}" destId="{DB47A805-F0F7-42F2-BF08-5B738F286CA2}" srcOrd="12" destOrd="0" presId="urn:microsoft.com/office/officeart/2005/8/layout/list1"/>
    <dgm:cxn modelId="{B0C1BED4-6867-411F-8C69-39A0EDEB8CC2}" type="presParOf" srcId="{DB47A805-F0F7-42F2-BF08-5B738F286CA2}" destId="{A3D750C9-3F20-42C3-9269-4FEB524769EE}" srcOrd="0" destOrd="0" presId="urn:microsoft.com/office/officeart/2005/8/layout/list1"/>
    <dgm:cxn modelId="{A80C539B-3256-4F98-8F94-509FE4E20C8B}" type="presParOf" srcId="{DB47A805-F0F7-42F2-BF08-5B738F286CA2}" destId="{804F662E-E4E3-46D4-90F2-9AB402F2C875}" srcOrd="1" destOrd="0" presId="urn:microsoft.com/office/officeart/2005/8/layout/list1"/>
    <dgm:cxn modelId="{427F778C-1F3C-4D54-9F36-E4CCBDFCFBDE}" type="presParOf" srcId="{970C5F79-56AD-4E5E-B25A-FC3FB91AFAF3}" destId="{6CC93AF9-7586-4785-9F68-E9F62A5B94EB}" srcOrd="13" destOrd="0" presId="urn:microsoft.com/office/officeart/2005/8/layout/list1"/>
    <dgm:cxn modelId="{48DC6CD2-991C-4D26-A117-4997BC82BE64}" type="presParOf" srcId="{970C5F79-56AD-4E5E-B25A-FC3FB91AFAF3}" destId="{C097B979-6B43-4CD3-9F07-0907EB350CF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3018D-C3DF-4318-9181-FBC6CC3025CD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8245F773-C5C8-41DC-8742-FEAA62E5E261}">
      <dgm:prSet phldrT="[Text]" custT="1"/>
      <dgm:spPr/>
      <dgm:t>
        <a:bodyPr/>
        <a:lstStyle/>
        <a:p>
          <a:r>
            <a:rPr lang="lv-LV" sz="2400" dirty="0"/>
            <a:t>Valsts budžeta dotācija par katru personu </a:t>
          </a:r>
        </a:p>
      </dgm:t>
    </dgm:pt>
    <dgm:pt modelId="{E1FE9EC7-BF0E-46F2-9F15-59DF299D433F}" type="parTrans" cxnId="{16B432C4-29CF-4F30-8B77-A8340CF1FE05}">
      <dgm:prSet/>
      <dgm:spPr/>
      <dgm:t>
        <a:bodyPr/>
        <a:lstStyle/>
        <a:p>
          <a:endParaRPr lang="lv-LV"/>
        </a:p>
      </dgm:t>
    </dgm:pt>
    <dgm:pt modelId="{4CBDEE99-13D4-4305-B187-3F6FBE5FE322}" type="sibTrans" cxnId="{16B432C4-29CF-4F30-8B77-A8340CF1FE05}">
      <dgm:prSet/>
      <dgm:spPr/>
      <dgm:t>
        <a:bodyPr/>
        <a:lstStyle/>
        <a:p>
          <a:endParaRPr lang="lv-LV"/>
        </a:p>
      </dgm:t>
    </dgm:pt>
    <dgm:pt modelId="{D4D02799-F8F5-4F57-BCAF-25DDF71F0B7E}">
      <dgm:prSet phldrT="[Text]" custT="1"/>
      <dgm:spPr/>
      <dgm:t>
        <a:bodyPr/>
        <a:lstStyle/>
        <a:p>
          <a:r>
            <a:rPr lang="lv-LV" sz="2400" dirty="0"/>
            <a:t>Sasaistīts ar VA iemaksas pieaugumu vai minimālo algu</a:t>
          </a:r>
        </a:p>
      </dgm:t>
    </dgm:pt>
    <dgm:pt modelId="{342ABFF8-C405-46D6-9320-58F056560C1D}" type="parTrans" cxnId="{C433DB04-5BEB-4B44-AE05-C5A956E15268}">
      <dgm:prSet/>
      <dgm:spPr/>
      <dgm:t>
        <a:bodyPr/>
        <a:lstStyle/>
        <a:p>
          <a:endParaRPr lang="lv-LV"/>
        </a:p>
      </dgm:t>
    </dgm:pt>
    <dgm:pt modelId="{B1E7EBEC-F94F-4A86-A4AF-D65AB10280EF}" type="sibTrans" cxnId="{C433DB04-5BEB-4B44-AE05-C5A956E15268}">
      <dgm:prSet/>
      <dgm:spPr/>
      <dgm:t>
        <a:bodyPr/>
        <a:lstStyle/>
        <a:p>
          <a:endParaRPr lang="lv-LV"/>
        </a:p>
      </dgm:t>
    </dgm:pt>
    <dgm:pt modelId="{D31D5DAA-3A08-4C95-AB73-CE41567ECD7A}">
      <dgm:prSet phldrT="[Text]" custT="1"/>
      <dgm:spPr/>
      <dgm:t>
        <a:bodyPr/>
        <a:lstStyle/>
        <a:p>
          <a:r>
            <a:rPr lang="lv-LV" sz="2400" dirty="0"/>
            <a:t>VA iemaksas veicēji segs daļu no sociāli aizsargāto izdevumiem </a:t>
          </a:r>
        </a:p>
      </dgm:t>
    </dgm:pt>
    <dgm:pt modelId="{840AF3A7-3A78-47F8-9D17-31307B2258AF}" type="parTrans" cxnId="{01540AF7-ABB8-4D56-8545-ED8FDAB65B8E}">
      <dgm:prSet/>
      <dgm:spPr/>
      <dgm:t>
        <a:bodyPr/>
        <a:lstStyle/>
        <a:p>
          <a:endParaRPr lang="lv-LV"/>
        </a:p>
      </dgm:t>
    </dgm:pt>
    <dgm:pt modelId="{DAF1FE4E-BB96-497A-9638-FFF46B64F3A4}" type="sibTrans" cxnId="{01540AF7-ABB8-4D56-8545-ED8FDAB65B8E}">
      <dgm:prSet/>
      <dgm:spPr/>
      <dgm:t>
        <a:bodyPr/>
        <a:lstStyle/>
        <a:p>
          <a:endParaRPr lang="lv-LV"/>
        </a:p>
      </dgm:t>
    </dgm:pt>
    <dgm:pt modelId="{16248EE8-8D4C-4AD3-AF61-CF44080E63B7}">
      <dgm:prSet phldrT="[Text]" custT="1"/>
      <dgm:spPr/>
      <dgm:t>
        <a:bodyPr/>
        <a:lstStyle/>
        <a:p>
          <a:r>
            <a:rPr lang="lv-LV" sz="2400" dirty="0"/>
            <a:t>Pašvaldību iesaistē procesā</a:t>
          </a:r>
        </a:p>
      </dgm:t>
    </dgm:pt>
    <dgm:pt modelId="{66374042-410B-4EAD-BE39-FC079DA25C7C}" type="parTrans" cxnId="{B5F930E2-3286-41F6-89B7-4720153789AC}">
      <dgm:prSet/>
      <dgm:spPr/>
      <dgm:t>
        <a:bodyPr/>
        <a:lstStyle/>
        <a:p>
          <a:endParaRPr lang="lv-LV"/>
        </a:p>
      </dgm:t>
    </dgm:pt>
    <dgm:pt modelId="{2CB91CE8-C236-4CDC-9C63-B37CD9EF5491}" type="sibTrans" cxnId="{B5F930E2-3286-41F6-89B7-4720153789AC}">
      <dgm:prSet/>
      <dgm:spPr/>
      <dgm:t>
        <a:bodyPr/>
        <a:lstStyle/>
        <a:p>
          <a:endParaRPr lang="lv-LV"/>
        </a:p>
      </dgm:t>
    </dgm:pt>
    <dgm:pt modelId="{970C5F79-56AD-4E5E-B25A-FC3FB91AFAF3}" type="pres">
      <dgm:prSet presAssocID="{DE73018D-C3DF-4318-9181-FBC6CC3025CD}" presName="linear" presStyleCnt="0">
        <dgm:presLayoutVars>
          <dgm:dir/>
          <dgm:animLvl val="lvl"/>
          <dgm:resizeHandles val="exact"/>
        </dgm:presLayoutVars>
      </dgm:prSet>
      <dgm:spPr/>
    </dgm:pt>
    <dgm:pt modelId="{56A6E424-8072-482E-9D8F-740AA586FD35}" type="pres">
      <dgm:prSet presAssocID="{8245F773-C5C8-41DC-8742-FEAA62E5E261}" presName="parentLin" presStyleCnt="0"/>
      <dgm:spPr/>
    </dgm:pt>
    <dgm:pt modelId="{C0192F4B-3A59-4A3F-B052-1F0DA71E83CB}" type="pres">
      <dgm:prSet presAssocID="{8245F773-C5C8-41DC-8742-FEAA62E5E261}" presName="parentLeftMargin" presStyleLbl="node1" presStyleIdx="0" presStyleCnt="4"/>
      <dgm:spPr/>
    </dgm:pt>
    <dgm:pt modelId="{F3F8E151-0291-487F-98C7-DBC151094B5B}" type="pres">
      <dgm:prSet presAssocID="{8245F773-C5C8-41DC-8742-FEAA62E5E261}" presName="parentText" presStyleLbl="node1" presStyleIdx="0" presStyleCnt="4" custScaleX="123671">
        <dgm:presLayoutVars>
          <dgm:chMax val="0"/>
          <dgm:bulletEnabled val="1"/>
        </dgm:presLayoutVars>
      </dgm:prSet>
      <dgm:spPr/>
    </dgm:pt>
    <dgm:pt modelId="{1C736C66-BCD1-4645-86A6-2DB871C7FC86}" type="pres">
      <dgm:prSet presAssocID="{8245F773-C5C8-41DC-8742-FEAA62E5E261}" presName="negativeSpace" presStyleCnt="0"/>
      <dgm:spPr/>
    </dgm:pt>
    <dgm:pt modelId="{8BB65483-1F90-48EE-A90D-96795CE83ADC}" type="pres">
      <dgm:prSet presAssocID="{8245F773-C5C8-41DC-8742-FEAA62E5E261}" presName="childText" presStyleLbl="conFgAcc1" presStyleIdx="0" presStyleCnt="4">
        <dgm:presLayoutVars>
          <dgm:bulletEnabled val="1"/>
        </dgm:presLayoutVars>
      </dgm:prSet>
      <dgm:spPr/>
    </dgm:pt>
    <dgm:pt modelId="{4ECB0BA9-7038-4B90-85F5-62001894A1DB}" type="pres">
      <dgm:prSet presAssocID="{4CBDEE99-13D4-4305-B187-3F6FBE5FE322}" presName="spaceBetweenRectangles" presStyleCnt="0"/>
      <dgm:spPr/>
    </dgm:pt>
    <dgm:pt modelId="{7A89E6C9-A09C-4840-8FD6-273FE8A28160}" type="pres">
      <dgm:prSet presAssocID="{D31D5DAA-3A08-4C95-AB73-CE41567ECD7A}" presName="parentLin" presStyleCnt="0"/>
      <dgm:spPr/>
    </dgm:pt>
    <dgm:pt modelId="{E2050613-9751-4F01-A8E5-5E9B48D4DCF9}" type="pres">
      <dgm:prSet presAssocID="{D31D5DAA-3A08-4C95-AB73-CE41567ECD7A}" presName="parentLeftMargin" presStyleLbl="node1" presStyleIdx="0" presStyleCnt="4"/>
      <dgm:spPr/>
    </dgm:pt>
    <dgm:pt modelId="{C1F8C610-D93E-4AFE-B5EE-73D0BE383D34}" type="pres">
      <dgm:prSet presAssocID="{D31D5DAA-3A08-4C95-AB73-CE41567ECD7A}" presName="parentText" presStyleLbl="node1" presStyleIdx="1" presStyleCnt="4" custScaleX="123671">
        <dgm:presLayoutVars>
          <dgm:chMax val="0"/>
          <dgm:bulletEnabled val="1"/>
        </dgm:presLayoutVars>
      </dgm:prSet>
      <dgm:spPr/>
    </dgm:pt>
    <dgm:pt modelId="{8A7970E3-15E7-4C89-95B1-4F58B33A441E}" type="pres">
      <dgm:prSet presAssocID="{D31D5DAA-3A08-4C95-AB73-CE41567ECD7A}" presName="negativeSpace" presStyleCnt="0"/>
      <dgm:spPr/>
    </dgm:pt>
    <dgm:pt modelId="{2A78D2D9-7DA5-4AD8-9E92-24C12D4D3B69}" type="pres">
      <dgm:prSet presAssocID="{D31D5DAA-3A08-4C95-AB73-CE41567ECD7A}" presName="childText" presStyleLbl="conFgAcc1" presStyleIdx="1" presStyleCnt="4">
        <dgm:presLayoutVars>
          <dgm:bulletEnabled val="1"/>
        </dgm:presLayoutVars>
      </dgm:prSet>
      <dgm:spPr/>
    </dgm:pt>
    <dgm:pt modelId="{3BE02E9A-D09E-4C51-B171-FA12FDFABECD}" type="pres">
      <dgm:prSet presAssocID="{DAF1FE4E-BB96-497A-9638-FFF46B64F3A4}" presName="spaceBetweenRectangles" presStyleCnt="0"/>
      <dgm:spPr/>
    </dgm:pt>
    <dgm:pt modelId="{0A815B3C-4806-46C0-B1F5-2848EEC13DA5}" type="pres">
      <dgm:prSet presAssocID="{D4D02799-F8F5-4F57-BCAF-25DDF71F0B7E}" presName="parentLin" presStyleCnt="0"/>
      <dgm:spPr/>
    </dgm:pt>
    <dgm:pt modelId="{A16CA1FD-3EA2-404D-85A2-18424E0A6BCC}" type="pres">
      <dgm:prSet presAssocID="{D4D02799-F8F5-4F57-BCAF-25DDF71F0B7E}" presName="parentLeftMargin" presStyleLbl="node1" presStyleIdx="1" presStyleCnt="4"/>
      <dgm:spPr/>
    </dgm:pt>
    <dgm:pt modelId="{102D365A-A813-40EB-B619-B129A8DC0312}" type="pres">
      <dgm:prSet presAssocID="{D4D02799-F8F5-4F57-BCAF-25DDF71F0B7E}" presName="parentText" presStyleLbl="node1" presStyleIdx="2" presStyleCnt="4" custScaleX="123671">
        <dgm:presLayoutVars>
          <dgm:chMax val="0"/>
          <dgm:bulletEnabled val="1"/>
        </dgm:presLayoutVars>
      </dgm:prSet>
      <dgm:spPr/>
    </dgm:pt>
    <dgm:pt modelId="{766F3EB8-6F47-4B17-85F4-80749E4FFBE7}" type="pres">
      <dgm:prSet presAssocID="{D4D02799-F8F5-4F57-BCAF-25DDF71F0B7E}" presName="negativeSpace" presStyleCnt="0"/>
      <dgm:spPr/>
    </dgm:pt>
    <dgm:pt modelId="{98E7E135-7AB0-4995-A68B-53E09CAFBC46}" type="pres">
      <dgm:prSet presAssocID="{D4D02799-F8F5-4F57-BCAF-25DDF71F0B7E}" presName="childText" presStyleLbl="conFgAcc1" presStyleIdx="2" presStyleCnt="4">
        <dgm:presLayoutVars>
          <dgm:bulletEnabled val="1"/>
        </dgm:presLayoutVars>
      </dgm:prSet>
      <dgm:spPr/>
    </dgm:pt>
    <dgm:pt modelId="{E2031E20-738E-45D8-9A33-381116843580}" type="pres">
      <dgm:prSet presAssocID="{B1E7EBEC-F94F-4A86-A4AF-D65AB10280EF}" presName="spaceBetweenRectangles" presStyleCnt="0"/>
      <dgm:spPr/>
    </dgm:pt>
    <dgm:pt modelId="{9C2C9232-39F5-4914-B839-97A8792C6B17}" type="pres">
      <dgm:prSet presAssocID="{16248EE8-8D4C-4AD3-AF61-CF44080E63B7}" presName="parentLin" presStyleCnt="0"/>
      <dgm:spPr/>
    </dgm:pt>
    <dgm:pt modelId="{A0417D59-6D45-45E2-BA49-17D03D643240}" type="pres">
      <dgm:prSet presAssocID="{16248EE8-8D4C-4AD3-AF61-CF44080E63B7}" presName="parentLeftMargin" presStyleLbl="node1" presStyleIdx="2" presStyleCnt="4"/>
      <dgm:spPr/>
    </dgm:pt>
    <dgm:pt modelId="{A8DE3E3C-DD22-47A2-B681-AC135CD0B421}" type="pres">
      <dgm:prSet presAssocID="{16248EE8-8D4C-4AD3-AF61-CF44080E63B7}" presName="parentText" presStyleLbl="node1" presStyleIdx="3" presStyleCnt="4" custScaleX="123741">
        <dgm:presLayoutVars>
          <dgm:chMax val="0"/>
          <dgm:bulletEnabled val="1"/>
        </dgm:presLayoutVars>
      </dgm:prSet>
      <dgm:spPr/>
    </dgm:pt>
    <dgm:pt modelId="{E6E2633C-DC1A-42F5-8708-C7FF004A8065}" type="pres">
      <dgm:prSet presAssocID="{16248EE8-8D4C-4AD3-AF61-CF44080E63B7}" presName="negativeSpace" presStyleCnt="0"/>
      <dgm:spPr/>
    </dgm:pt>
    <dgm:pt modelId="{7BCF1D32-FF38-47FC-9672-BACC39FBD9A7}" type="pres">
      <dgm:prSet presAssocID="{16248EE8-8D4C-4AD3-AF61-CF44080E63B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433DB04-5BEB-4B44-AE05-C5A956E15268}" srcId="{DE73018D-C3DF-4318-9181-FBC6CC3025CD}" destId="{D4D02799-F8F5-4F57-BCAF-25DDF71F0B7E}" srcOrd="2" destOrd="0" parTransId="{342ABFF8-C405-46D6-9320-58F056560C1D}" sibTransId="{B1E7EBEC-F94F-4A86-A4AF-D65AB10280EF}"/>
    <dgm:cxn modelId="{C10EAB16-219D-4509-826E-F6705EEE8F2E}" type="presOf" srcId="{D31D5DAA-3A08-4C95-AB73-CE41567ECD7A}" destId="{E2050613-9751-4F01-A8E5-5E9B48D4DCF9}" srcOrd="0" destOrd="0" presId="urn:microsoft.com/office/officeart/2005/8/layout/list1"/>
    <dgm:cxn modelId="{E797D360-5E79-460E-BA5B-D037B5A44DF5}" type="presOf" srcId="{D31D5DAA-3A08-4C95-AB73-CE41567ECD7A}" destId="{C1F8C610-D93E-4AFE-B5EE-73D0BE383D34}" srcOrd="1" destOrd="0" presId="urn:microsoft.com/office/officeart/2005/8/layout/list1"/>
    <dgm:cxn modelId="{E665FF66-EE14-4293-BD82-63E6E08AF71D}" type="presOf" srcId="{DE73018D-C3DF-4318-9181-FBC6CC3025CD}" destId="{970C5F79-56AD-4E5E-B25A-FC3FB91AFAF3}" srcOrd="0" destOrd="0" presId="urn:microsoft.com/office/officeart/2005/8/layout/list1"/>
    <dgm:cxn modelId="{B3D6E39A-9B24-462A-90A7-01CCF9D8C8BF}" type="presOf" srcId="{D4D02799-F8F5-4F57-BCAF-25DDF71F0B7E}" destId="{A16CA1FD-3EA2-404D-85A2-18424E0A6BCC}" srcOrd="0" destOrd="0" presId="urn:microsoft.com/office/officeart/2005/8/layout/list1"/>
    <dgm:cxn modelId="{443887B4-0DBB-43AF-9971-8157FA5119B4}" type="presOf" srcId="{8245F773-C5C8-41DC-8742-FEAA62E5E261}" destId="{C0192F4B-3A59-4A3F-B052-1F0DA71E83CB}" srcOrd="0" destOrd="0" presId="urn:microsoft.com/office/officeart/2005/8/layout/list1"/>
    <dgm:cxn modelId="{BCEF7DB9-17B4-4E66-B4C6-5D87E0E9257E}" type="presOf" srcId="{8245F773-C5C8-41DC-8742-FEAA62E5E261}" destId="{F3F8E151-0291-487F-98C7-DBC151094B5B}" srcOrd="1" destOrd="0" presId="urn:microsoft.com/office/officeart/2005/8/layout/list1"/>
    <dgm:cxn modelId="{1455F7BB-B33A-4025-B0D4-F6ED0D701731}" type="presOf" srcId="{D4D02799-F8F5-4F57-BCAF-25DDF71F0B7E}" destId="{102D365A-A813-40EB-B619-B129A8DC0312}" srcOrd="1" destOrd="0" presId="urn:microsoft.com/office/officeart/2005/8/layout/list1"/>
    <dgm:cxn modelId="{65C549C3-AF92-43B5-97B4-C8C5174F8D18}" type="presOf" srcId="{16248EE8-8D4C-4AD3-AF61-CF44080E63B7}" destId="{A8DE3E3C-DD22-47A2-B681-AC135CD0B421}" srcOrd="1" destOrd="0" presId="urn:microsoft.com/office/officeart/2005/8/layout/list1"/>
    <dgm:cxn modelId="{16B432C4-29CF-4F30-8B77-A8340CF1FE05}" srcId="{DE73018D-C3DF-4318-9181-FBC6CC3025CD}" destId="{8245F773-C5C8-41DC-8742-FEAA62E5E261}" srcOrd="0" destOrd="0" parTransId="{E1FE9EC7-BF0E-46F2-9F15-59DF299D433F}" sibTransId="{4CBDEE99-13D4-4305-B187-3F6FBE5FE322}"/>
    <dgm:cxn modelId="{635C0EC5-FAE1-442A-8813-67D09DCDA05F}" type="presOf" srcId="{16248EE8-8D4C-4AD3-AF61-CF44080E63B7}" destId="{A0417D59-6D45-45E2-BA49-17D03D643240}" srcOrd="0" destOrd="0" presId="urn:microsoft.com/office/officeart/2005/8/layout/list1"/>
    <dgm:cxn modelId="{B5F930E2-3286-41F6-89B7-4720153789AC}" srcId="{DE73018D-C3DF-4318-9181-FBC6CC3025CD}" destId="{16248EE8-8D4C-4AD3-AF61-CF44080E63B7}" srcOrd="3" destOrd="0" parTransId="{66374042-410B-4EAD-BE39-FC079DA25C7C}" sibTransId="{2CB91CE8-C236-4CDC-9C63-B37CD9EF5491}"/>
    <dgm:cxn modelId="{01540AF7-ABB8-4D56-8545-ED8FDAB65B8E}" srcId="{DE73018D-C3DF-4318-9181-FBC6CC3025CD}" destId="{D31D5DAA-3A08-4C95-AB73-CE41567ECD7A}" srcOrd="1" destOrd="0" parTransId="{840AF3A7-3A78-47F8-9D17-31307B2258AF}" sibTransId="{DAF1FE4E-BB96-497A-9638-FFF46B64F3A4}"/>
    <dgm:cxn modelId="{910261E3-E8CD-4B8E-9AB3-158FAC1A1CD3}" type="presParOf" srcId="{970C5F79-56AD-4E5E-B25A-FC3FB91AFAF3}" destId="{56A6E424-8072-482E-9D8F-740AA586FD35}" srcOrd="0" destOrd="0" presId="urn:microsoft.com/office/officeart/2005/8/layout/list1"/>
    <dgm:cxn modelId="{857C1D5D-A965-4A39-8874-73DE500F4977}" type="presParOf" srcId="{56A6E424-8072-482E-9D8F-740AA586FD35}" destId="{C0192F4B-3A59-4A3F-B052-1F0DA71E83CB}" srcOrd="0" destOrd="0" presId="urn:microsoft.com/office/officeart/2005/8/layout/list1"/>
    <dgm:cxn modelId="{6B5BA5C4-A5D2-4E6B-8DF3-409EF7081049}" type="presParOf" srcId="{56A6E424-8072-482E-9D8F-740AA586FD35}" destId="{F3F8E151-0291-487F-98C7-DBC151094B5B}" srcOrd="1" destOrd="0" presId="urn:microsoft.com/office/officeart/2005/8/layout/list1"/>
    <dgm:cxn modelId="{198B3772-A652-43E4-B715-B06E4B9076BF}" type="presParOf" srcId="{970C5F79-56AD-4E5E-B25A-FC3FB91AFAF3}" destId="{1C736C66-BCD1-4645-86A6-2DB871C7FC86}" srcOrd="1" destOrd="0" presId="urn:microsoft.com/office/officeart/2005/8/layout/list1"/>
    <dgm:cxn modelId="{D0A36C53-90EA-4B78-9CB4-1425338DFEE6}" type="presParOf" srcId="{970C5F79-56AD-4E5E-B25A-FC3FB91AFAF3}" destId="{8BB65483-1F90-48EE-A90D-96795CE83ADC}" srcOrd="2" destOrd="0" presId="urn:microsoft.com/office/officeart/2005/8/layout/list1"/>
    <dgm:cxn modelId="{E1A943DA-42E7-4F32-9925-968FC295B201}" type="presParOf" srcId="{970C5F79-56AD-4E5E-B25A-FC3FB91AFAF3}" destId="{4ECB0BA9-7038-4B90-85F5-62001894A1DB}" srcOrd="3" destOrd="0" presId="urn:microsoft.com/office/officeart/2005/8/layout/list1"/>
    <dgm:cxn modelId="{4525F9BC-BD56-4087-855B-2AA66762BDA7}" type="presParOf" srcId="{970C5F79-56AD-4E5E-B25A-FC3FB91AFAF3}" destId="{7A89E6C9-A09C-4840-8FD6-273FE8A28160}" srcOrd="4" destOrd="0" presId="urn:microsoft.com/office/officeart/2005/8/layout/list1"/>
    <dgm:cxn modelId="{84FB041E-5502-46A7-848C-A1D33A078FF3}" type="presParOf" srcId="{7A89E6C9-A09C-4840-8FD6-273FE8A28160}" destId="{E2050613-9751-4F01-A8E5-5E9B48D4DCF9}" srcOrd="0" destOrd="0" presId="urn:microsoft.com/office/officeart/2005/8/layout/list1"/>
    <dgm:cxn modelId="{977CEF69-8B3A-4ADA-B98A-79286F0F9A4B}" type="presParOf" srcId="{7A89E6C9-A09C-4840-8FD6-273FE8A28160}" destId="{C1F8C610-D93E-4AFE-B5EE-73D0BE383D34}" srcOrd="1" destOrd="0" presId="urn:microsoft.com/office/officeart/2005/8/layout/list1"/>
    <dgm:cxn modelId="{A7D964C9-E750-433D-B553-65D786D9F08F}" type="presParOf" srcId="{970C5F79-56AD-4E5E-B25A-FC3FB91AFAF3}" destId="{8A7970E3-15E7-4C89-95B1-4F58B33A441E}" srcOrd="5" destOrd="0" presId="urn:microsoft.com/office/officeart/2005/8/layout/list1"/>
    <dgm:cxn modelId="{A4C73A34-B636-4ABE-ACF3-F342B2D4249C}" type="presParOf" srcId="{970C5F79-56AD-4E5E-B25A-FC3FB91AFAF3}" destId="{2A78D2D9-7DA5-4AD8-9E92-24C12D4D3B69}" srcOrd="6" destOrd="0" presId="urn:microsoft.com/office/officeart/2005/8/layout/list1"/>
    <dgm:cxn modelId="{A44F4A44-E9E2-4661-9FA7-941232483572}" type="presParOf" srcId="{970C5F79-56AD-4E5E-B25A-FC3FB91AFAF3}" destId="{3BE02E9A-D09E-4C51-B171-FA12FDFABECD}" srcOrd="7" destOrd="0" presId="urn:microsoft.com/office/officeart/2005/8/layout/list1"/>
    <dgm:cxn modelId="{5B7280F5-AB76-4D76-9FE4-3849435874FA}" type="presParOf" srcId="{970C5F79-56AD-4E5E-B25A-FC3FB91AFAF3}" destId="{0A815B3C-4806-46C0-B1F5-2848EEC13DA5}" srcOrd="8" destOrd="0" presId="urn:microsoft.com/office/officeart/2005/8/layout/list1"/>
    <dgm:cxn modelId="{DC3B72A5-E9F0-44C9-B767-F3FCFB791736}" type="presParOf" srcId="{0A815B3C-4806-46C0-B1F5-2848EEC13DA5}" destId="{A16CA1FD-3EA2-404D-85A2-18424E0A6BCC}" srcOrd="0" destOrd="0" presId="urn:microsoft.com/office/officeart/2005/8/layout/list1"/>
    <dgm:cxn modelId="{7350C329-F3DE-4937-8034-C14816087F4F}" type="presParOf" srcId="{0A815B3C-4806-46C0-B1F5-2848EEC13DA5}" destId="{102D365A-A813-40EB-B619-B129A8DC0312}" srcOrd="1" destOrd="0" presId="urn:microsoft.com/office/officeart/2005/8/layout/list1"/>
    <dgm:cxn modelId="{17114332-1B92-4D90-9E3B-28C1C772FE4A}" type="presParOf" srcId="{970C5F79-56AD-4E5E-B25A-FC3FB91AFAF3}" destId="{766F3EB8-6F47-4B17-85F4-80749E4FFBE7}" srcOrd="9" destOrd="0" presId="urn:microsoft.com/office/officeart/2005/8/layout/list1"/>
    <dgm:cxn modelId="{A389BE4C-9D47-44F8-978C-8C4B00DA0412}" type="presParOf" srcId="{970C5F79-56AD-4E5E-B25A-FC3FB91AFAF3}" destId="{98E7E135-7AB0-4995-A68B-53E09CAFBC46}" srcOrd="10" destOrd="0" presId="urn:microsoft.com/office/officeart/2005/8/layout/list1"/>
    <dgm:cxn modelId="{9EB3CFE1-F498-448B-9370-991FEF13E25C}" type="presParOf" srcId="{970C5F79-56AD-4E5E-B25A-FC3FB91AFAF3}" destId="{E2031E20-738E-45D8-9A33-381116843580}" srcOrd="11" destOrd="0" presId="urn:microsoft.com/office/officeart/2005/8/layout/list1"/>
    <dgm:cxn modelId="{59A74C69-1B92-4C50-8D8F-E83E31AC71F4}" type="presParOf" srcId="{970C5F79-56AD-4E5E-B25A-FC3FB91AFAF3}" destId="{9C2C9232-39F5-4914-B839-97A8792C6B17}" srcOrd="12" destOrd="0" presId="urn:microsoft.com/office/officeart/2005/8/layout/list1"/>
    <dgm:cxn modelId="{EE087AF6-F4EC-4AAD-871D-09BF3667C003}" type="presParOf" srcId="{9C2C9232-39F5-4914-B839-97A8792C6B17}" destId="{A0417D59-6D45-45E2-BA49-17D03D643240}" srcOrd="0" destOrd="0" presId="urn:microsoft.com/office/officeart/2005/8/layout/list1"/>
    <dgm:cxn modelId="{56D414BF-D079-4BA5-ABEB-1680FD956B1F}" type="presParOf" srcId="{9C2C9232-39F5-4914-B839-97A8792C6B17}" destId="{A8DE3E3C-DD22-47A2-B681-AC135CD0B421}" srcOrd="1" destOrd="0" presId="urn:microsoft.com/office/officeart/2005/8/layout/list1"/>
    <dgm:cxn modelId="{2600DECE-D69E-4B32-BEB1-3B1F67829333}" type="presParOf" srcId="{970C5F79-56AD-4E5E-B25A-FC3FB91AFAF3}" destId="{E6E2633C-DC1A-42F5-8708-C7FF004A8065}" srcOrd="13" destOrd="0" presId="urn:microsoft.com/office/officeart/2005/8/layout/list1"/>
    <dgm:cxn modelId="{4E085974-D2A7-4776-B907-CB8D7BCB01D0}" type="presParOf" srcId="{970C5F79-56AD-4E5E-B25A-FC3FB91AFAF3}" destId="{7BCF1D32-FF38-47FC-9672-BACC39FBD9A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52F8E7-8A88-479E-8C17-6D9A965FC902}" type="doc">
      <dgm:prSet loTypeId="urn:microsoft.com/office/officeart/2005/8/layout/architecture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lv-LV"/>
        </a:p>
      </dgm:t>
    </dgm:pt>
    <dgm:pt modelId="{7B1D4A39-A81B-4B91-82F8-0047105A5A8C}">
      <dgm:prSet phldrT="[Text]"/>
      <dgm:spPr/>
      <dgm:t>
        <a:bodyPr/>
        <a:lstStyle/>
        <a:p>
          <a:r>
            <a:rPr lang="lv-LV" dirty="0"/>
            <a:t>Vai sarežģītos un neatliekamos gadījumos ir jāsniedz valsts apmaksātais pakalpojums?</a:t>
          </a:r>
        </a:p>
      </dgm:t>
    </dgm:pt>
    <dgm:pt modelId="{37A45A17-B2F3-4B95-9A71-2B0789F5434A}" type="parTrans" cxnId="{EC42AEBB-CE25-4C87-84ED-E834BDAC600D}">
      <dgm:prSet/>
      <dgm:spPr/>
      <dgm:t>
        <a:bodyPr/>
        <a:lstStyle/>
        <a:p>
          <a:endParaRPr lang="lv-LV"/>
        </a:p>
      </dgm:t>
    </dgm:pt>
    <dgm:pt modelId="{2897A728-0F24-4526-99E0-56D104B9CA02}" type="sibTrans" cxnId="{EC42AEBB-CE25-4C87-84ED-E834BDAC600D}">
      <dgm:prSet/>
      <dgm:spPr/>
      <dgm:t>
        <a:bodyPr/>
        <a:lstStyle/>
        <a:p>
          <a:endParaRPr lang="lv-LV"/>
        </a:p>
      </dgm:t>
    </dgm:pt>
    <dgm:pt modelId="{202D4A4E-E0AD-4BBB-BB69-1B0D84622BF3}">
      <dgm:prSet phldrT="[Text]"/>
      <dgm:spPr/>
      <dgm:t>
        <a:bodyPr/>
        <a:lstStyle/>
        <a:p>
          <a:r>
            <a:rPr lang="lv-LV" dirty="0"/>
            <a:t>Nemaksās, jo ir privātā apdrošināšana</a:t>
          </a:r>
        </a:p>
      </dgm:t>
    </dgm:pt>
    <dgm:pt modelId="{2CD98823-C8B9-47C9-BFA7-A477F3EA4C43}" type="parTrans" cxnId="{85182062-4CDF-413D-AD6A-D1C9441A8512}">
      <dgm:prSet/>
      <dgm:spPr/>
      <dgm:t>
        <a:bodyPr/>
        <a:lstStyle/>
        <a:p>
          <a:endParaRPr lang="lv-LV"/>
        </a:p>
      </dgm:t>
    </dgm:pt>
    <dgm:pt modelId="{C7FDF9A5-7E0B-43DC-A671-472A3BD15824}" type="sibTrans" cxnId="{85182062-4CDF-413D-AD6A-D1C9441A8512}">
      <dgm:prSet/>
      <dgm:spPr/>
      <dgm:t>
        <a:bodyPr/>
        <a:lstStyle/>
        <a:p>
          <a:endParaRPr lang="lv-LV"/>
        </a:p>
      </dgm:t>
    </dgm:pt>
    <dgm:pt modelId="{5125B1FA-A853-4A68-A8BB-C0BDB3BFCD86}">
      <dgm:prSet phldrT="[Text]"/>
      <dgm:spPr/>
      <dgm:t>
        <a:bodyPr/>
        <a:lstStyle/>
        <a:p>
          <a:r>
            <a:rPr lang="lv-LV" dirty="0"/>
            <a:t>Nemaksās ierobežoto resursu dēļ </a:t>
          </a:r>
        </a:p>
      </dgm:t>
    </dgm:pt>
    <dgm:pt modelId="{223D793D-CAF3-4005-A2D0-45250D8914DF}" type="parTrans" cxnId="{79053D04-11F6-432A-BF13-7ACCC856CB71}">
      <dgm:prSet/>
      <dgm:spPr/>
      <dgm:t>
        <a:bodyPr/>
        <a:lstStyle/>
        <a:p>
          <a:endParaRPr lang="lv-LV"/>
        </a:p>
      </dgm:t>
    </dgm:pt>
    <dgm:pt modelId="{08F9C078-4873-4360-9CAB-91095A782431}" type="sibTrans" cxnId="{79053D04-11F6-432A-BF13-7ACCC856CB71}">
      <dgm:prSet/>
      <dgm:spPr/>
      <dgm:t>
        <a:bodyPr/>
        <a:lstStyle/>
        <a:p>
          <a:endParaRPr lang="lv-LV"/>
        </a:p>
      </dgm:t>
    </dgm:pt>
    <dgm:pt modelId="{3554B8E7-CD19-489F-8674-DA4FA9A3CEAC}">
      <dgm:prSet phldrT="[Text]"/>
      <dgm:spPr/>
      <dgm:t>
        <a:bodyPr/>
        <a:lstStyle/>
        <a:p>
          <a:r>
            <a:rPr lang="lv-LV" dirty="0"/>
            <a:t>Nemaksās, jo izmanto maksas medicīnu</a:t>
          </a:r>
        </a:p>
      </dgm:t>
    </dgm:pt>
    <dgm:pt modelId="{EF6755AD-F77F-44F7-AF6B-B1939EA24AC7}" type="parTrans" cxnId="{53F16AB9-1178-449E-BC02-44F868CE8CED}">
      <dgm:prSet/>
      <dgm:spPr/>
      <dgm:t>
        <a:bodyPr/>
        <a:lstStyle/>
        <a:p>
          <a:endParaRPr lang="lv-LV"/>
        </a:p>
      </dgm:t>
    </dgm:pt>
    <dgm:pt modelId="{08D84510-7EC0-4EAC-A92C-9026F6D50FE4}" type="sibTrans" cxnId="{53F16AB9-1178-449E-BC02-44F868CE8CED}">
      <dgm:prSet/>
      <dgm:spPr/>
      <dgm:t>
        <a:bodyPr/>
        <a:lstStyle/>
        <a:p>
          <a:endParaRPr lang="lv-LV"/>
        </a:p>
      </dgm:t>
    </dgm:pt>
    <dgm:pt modelId="{D9352D24-8D6C-493A-897C-21AFA65F25BB}">
      <dgm:prSet/>
      <dgm:spPr/>
      <dgm:t>
        <a:bodyPr/>
        <a:lstStyle/>
        <a:p>
          <a:r>
            <a:rPr lang="lv-LV" dirty="0"/>
            <a:t>Nemaksās cerībā uz neatliekamo palīdzību</a:t>
          </a:r>
        </a:p>
      </dgm:t>
    </dgm:pt>
    <dgm:pt modelId="{ED1483F8-CE93-4A0F-AAC2-347A5815AC8A}" type="parTrans" cxnId="{680BAFC0-4A91-450E-9EF6-7BE320108991}">
      <dgm:prSet/>
      <dgm:spPr/>
      <dgm:t>
        <a:bodyPr/>
        <a:lstStyle/>
        <a:p>
          <a:endParaRPr lang="lv-LV"/>
        </a:p>
      </dgm:t>
    </dgm:pt>
    <dgm:pt modelId="{45131DA2-044B-4A11-A196-57C00BC8E755}" type="sibTrans" cxnId="{680BAFC0-4A91-450E-9EF6-7BE320108991}">
      <dgm:prSet/>
      <dgm:spPr/>
      <dgm:t>
        <a:bodyPr/>
        <a:lstStyle/>
        <a:p>
          <a:endParaRPr lang="lv-LV"/>
        </a:p>
      </dgm:t>
    </dgm:pt>
    <dgm:pt modelId="{8BEDFF7D-5286-4A15-97C8-B40190EF5781}" type="pres">
      <dgm:prSet presAssocID="{6152F8E7-8A88-479E-8C17-6D9A965FC9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FECDFB-7707-4C11-A3E3-E8F556324F23}" type="pres">
      <dgm:prSet presAssocID="{7B1D4A39-A81B-4B91-82F8-0047105A5A8C}" presName="vertOne" presStyleCnt="0"/>
      <dgm:spPr/>
    </dgm:pt>
    <dgm:pt modelId="{DB2604C1-E73D-4BB5-AB65-A95C28813C04}" type="pres">
      <dgm:prSet presAssocID="{7B1D4A39-A81B-4B91-82F8-0047105A5A8C}" presName="txOne" presStyleLbl="node0" presStyleIdx="0" presStyleCnt="1">
        <dgm:presLayoutVars>
          <dgm:chPref val="3"/>
        </dgm:presLayoutVars>
      </dgm:prSet>
      <dgm:spPr/>
    </dgm:pt>
    <dgm:pt modelId="{F51CDF0E-1445-4190-8729-5389CD7162B5}" type="pres">
      <dgm:prSet presAssocID="{7B1D4A39-A81B-4B91-82F8-0047105A5A8C}" presName="parTransOne" presStyleCnt="0"/>
      <dgm:spPr/>
    </dgm:pt>
    <dgm:pt modelId="{395C0C48-5679-4BAD-B402-351C14B08A06}" type="pres">
      <dgm:prSet presAssocID="{7B1D4A39-A81B-4B91-82F8-0047105A5A8C}" presName="horzOne" presStyleCnt="0"/>
      <dgm:spPr/>
    </dgm:pt>
    <dgm:pt modelId="{7B8ED78C-68CE-407E-8036-8B59D18CEDDC}" type="pres">
      <dgm:prSet presAssocID="{5125B1FA-A853-4A68-A8BB-C0BDB3BFCD86}" presName="vertTwo" presStyleCnt="0"/>
      <dgm:spPr/>
    </dgm:pt>
    <dgm:pt modelId="{5D568FB8-72B5-491A-AEE4-56C53F7A2A2A}" type="pres">
      <dgm:prSet presAssocID="{5125B1FA-A853-4A68-A8BB-C0BDB3BFCD86}" presName="txTwo" presStyleLbl="node2" presStyleIdx="0" presStyleCnt="4">
        <dgm:presLayoutVars>
          <dgm:chPref val="3"/>
        </dgm:presLayoutVars>
      </dgm:prSet>
      <dgm:spPr/>
    </dgm:pt>
    <dgm:pt modelId="{250CE283-C965-4E30-B667-8E9677AC2A66}" type="pres">
      <dgm:prSet presAssocID="{5125B1FA-A853-4A68-A8BB-C0BDB3BFCD86}" presName="horzTwo" presStyleCnt="0"/>
      <dgm:spPr/>
    </dgm:pt>
    <dgm:pt modelId="{3B8A3B25-007A-4D53-8ECF-FCE09420349A}" type="pres">
      <dgm:prSet presAssocID="{08F9C078-4873-4360-9CAB-91095A782431}" presName="sibSpaceTwo" presStyleCnt="0"/>
      <dgm:spPr/>
    </dgm:pt>
    <dgm:pt modelId="{44F87387-4CA7-47DF-AC1E-A03BCBBB68F3}" type="pres">
      <dgm:prSet presAssocID="{202D4A4E-E0AD-4BBB-BB69-1B0D84622BF3}" presName="vertTwo" presStyleCnt="0"/>
      <dgm:spPr/>
    </dgm:pt>
    <dgm:pt modelId="{9E1F32BB-84A7-4C77-8036-858121F71424}" type="pres">
      <dgm:prSet presAssocID="{202D4A4E-E0AD-4BBB-BB69-1B0D84622BF3}" presName="txTwo" presStyleLbl="node2" presStyleIdx="1" presStyleCnt="4">
        <dgm:presLayoutVars>
          <dgm:chPref val="3"/>
        </dgm:presLayoutVars>
      </dgm:prSet>
      <dgm:spPr/>
    </dgm:pt>
    <dgm:pt modelId="{BAECBFDA-8D50-4E77-BEC8-F22EC6A65450}" type="pres">
      <dgm:prSet presAssocID="{202D4A4E-E0AD-4BBB-BB69-1B0D84622BF3}" presName="horzTwo" presStyleCnt="0"/>
      <dgm:spPr/>
    </dgm:pt>
    <dgm:pt modelId="{E86BF241-3F30-4FC4-BF56-4AF44D49EC32}" type="pres">
      <dgm:prSet presAssocID="{C7FDF9A5-7E0B-43DC-A671-472A3BD15824}" presName="sibSpaceTwo" presStyleCnt="0"/>
      <dgm:spPr/>
    </dgm:pt>
    <dgm:pt modelId="{571DE9C5-7F9C-4AAC-9B4B-D2F5A3577299}" type="pres">
      <dgm:prSet presAssocID="{3554B8E7-CD19-489F-8674-DA4FA9A3CEAC}" presName="vertTwo" presStyleCnt="0"/>
      <dgm:spPr/>
    </dgm:pt>
    <dgm:pt modelId="{E060F948-467E-41A3-B9E4-8F36E636DC95}" type="pres">
      <dgm:prSet presAssocID="{3554B8E7-CD19-489F-8674-DA4FA9A3CEAC}" presName="txTwo" presStyleLbl="node2" presStyleIdx="2" presStyleCnt="4">
        <dgm:presLayoutVars>
          <dgm:chPref val="3"/>
        </dgm:presLayoutVars>
      </dgm:prSet>
      <dgm:spPr/>
    </dgm:pt>
    <dgm:pt modelId="{FA71092C-9ACE-43D4-8F3B-0E1D21E10F51}" type="pres">
      <dgm:prSet presAssocID="{3554B8E7-CD19-489F-8674-DA4FA9A3CEAC}" presName="horzTwo" presStyleCnt="0"/>
      <dgm:spPr/>
    </dgm:pt>
    <dgm:pt modelId="{EC304BD5-F695-4E8A-B121-F01B38474554}" type="pres">
      <dgm:prSet presAssocID="{08D84510-7EC0-4EAC-A92C-9026F6D50FE4}" presName="sibSpaceTwo" presStyleCnt="0"/>
      <dgm:spPr/>
    </dgm:pt>
    <dgm:pt modelId="{1ACC52AE-A4F1-441F-A04A-417464A67110}" type="pres">
      <dgm:prSet presAssocID="{D9352D24-8D6C-493A-897C-21AFA65F25BB}" presName="vertTwo" presStyleCnt="0"/>
      <dgm:spPr/>
    </dgm:pt>
    <dgm:pt modelId="{D4D8F744-E14B-4069-81EF-F74918C6C562}" type="pres">
      <dgm:prSet presAssocID="{D9352D24-8D6C-493A-897C-21AFA65F25BB}" presName="txTwo" presStyleLbl="node2" presStyleIdx="3" presStyleCnt="4">
        <dgm:presLayoutVars>
          <dgm:chPref val="3"/>
        </dgm:presLayoutVars>
      </dgm:prSet>
      <dgm:spPr/>
    </dgm:pt>
    <dgm:pt modelId="{3B75B1FD-3FF7-494A-8655-3D81890B8EFE}" type="pres">
      <dgm:prSet presAssocID="{D9352D24-8D6C-493A-897C-21AFA65F25BB}" presName="horzTwo" presStyleCnt="0"/>
      <dgm:spPr/>
    </dgm:pt>
  </dgm:ptLst>
  <dgm:cxnLst>
    <dgm:cxn modelId="{79053D04-11F6-432A-BF13-7ACCC856CB71}" srcId="{7B1D4A39-A81B-4B91-82F8-0047105A5A8C}" destId="{5125B1FA-A853-4A68-A8BB-C0BDB3BFCD86}" srcOrd="0" destOrd="0" parTransId="{223D793D-CAF3-4005-A2D0-45250D8914DF}" sibTransId="{08F9C078-4873-4360-9CAB-91095A782431}"/>
    <dgm:cxn modelId="{85182062-4CDF-413D-AD6A-D1C9441A8512}" srcId="{7B1D4A39-A81B-4B91-82F8-0047105A5A8C}" destId="{202D4A4E-E0AD-4BBB-BB69-1B0D84622BF3}" srcOrd="1" destOrd="0" parTransId="{2CD98823-C8B9-47C9-BFA7-A477F3EA4C43}" sibTransId="{C7FDF9A5-7E0B-43DC-A671-472A3BD15824}"/>
    <dgm:cxn modelId="{8540BC6C-7501-434D-BAE0-E3790C1C5F91}" type="presOf" srcId="{D9352D24-8D6C-493A-897C-21AFA65F25BB}" destId="{D4D8F744-E14B-4069-81EF-F74918C6C562}" srcOrd="0" destOrd="0" presId="urn:microsoft.com/office/officeart/2005/8/layout/architecture"/>
    <dgm:cxn modelId="{97677090-7149-443E-8AEA-3CC5791EFAF2}" type="presOf" srcId="{3554B8E7-CD19-489F-8674-DA4FA9A3CEAC}" destId="{E060F948-467E-41A3-B9E4-8F36E636DC95}" srcOrd="0" destOrd="0" presId="urn:microsoft.com/office/officeart/2005/8/layout/architecture"/>
    <dgm:cxn modelId="{6EA1CEA6-0DE0-4349-9DB4-2CFB2EC0BCA6}" type="presOf" srcId="{5125B1FA-A853-4A68-A8BB-C0BDB3BFCD86}" destId="{5D568FB8-72B5-491A-AEE4-56C53F7A2A2A}" srcOrd="0" destOrd="0" presId="urn:microsoft.com/office/officeart/2005/8/layout/architecture"/>
    <dgm:cxn modelId="{5B4AC7AC-7F67-4184-9B42-62DC57382057}" type="presOf" srcId="{202D4A4E-E0AD-4BBB-BB69-1B0D84622BF3}" destId="{9E1F32BB-84A7-4C77-8036-858121F71424}" srcOrd="0" destOrd="0" presId="urn:microsoft.com/office/officeart/2005/8/layout/architecture"/>
    <dgm:cxn modelId="{DF0028B8-9B50-4081-B29A-2AACBC35B812}" type="presOf" srcId="{6152F8E7-8A88-479E-8C17-6D9A965FC902}" destId="{8BEDFF7D-5286-4A15-97C8-B40190EF5781}" srcOrd="0" destOrd="0" presId="urn:microsoft.com/office/officeart/2005/8/layout/architecture"/>
    <dgm:cxn modelId="{53F16AB9-1178-449E-BC02-44F868CE8CED}" srcId="{7B1D4A39-A81B-4B91-82F8-0047105A5A8C}" destId="{3554B8E7-CD19-489F-8674-DA4FA9A3CEAC}" srcOrd="2" destOrd="0" parTransId="{EF6755AD-F77F-44F7-AF6B-B1939EA24AC7}" sibTransId="{08D84510-7EC0-4EAC-A92C-9026F6D50FE4}"/>
    <dgm:cxn modelId="{EC42AEBB-CE25-4C87-84ED-E834BDAC600D}" srcId="{6152F8E7-8A88-479E-8C17-6D9A965FC902}" destId="{7B1D4A39-A81B-4B91-82F8-0047105A5A8C}" srcOrd="0" destOrd="0" parTransId="{37A45A17-B2F3-4B95-9A71-2B0789F5434A}" sibTransId="{2897A728-0F24-4526-99E0-56D104B9CA02}"/>
    <dgm:cxn modelId="{680BAFC0-4A91-450E-9EF6-7BE320108991}" srcId="{7B1D4A39-A81B-4B91-82F8-0047105A5A8C}" destId="{D9352D24-8D6C-493A-897C-21AFA65F25BB}" srcOrd="3" destOrd="0" parTransId="{ED1483F8-CE93-4A0F-AAC2-347A5815AC8A}" sibTransId="{45131DA2-044B-4A11-A196-57C00BC8E755}"/>
    <dgm:cxn modelId="{FD5B1AF0-199E-4895-B44C-55442BAD7922}" type="presOf" srcId="{7B1D4A39-A81B-4B91-82F8-0047105A5A8C}" destId="{DB2604C1-E73D-4BB5-AB65-A95C28813C04}" srcOrd="0" destOrd="0" presId="urn:microsoft.com/office/officeart/2005/8/layout/architecture"/>
    <dgm:cxn modelId="{D5F2F83B-B352-405D-AD81-25F6FB7CFD2C}" type="presParOf" srcId="{8BEDFF7D-5286-4A15-97C8-B40190EF5781}" destId="{3BFECDFB-7707-4C11-A3E3-E8F556324F23}" srcOrd="0" destOrd="0" presId="urn:microsoft.com/office/officeart/2005/8/layout/architecture"/>
    <dgm:cxn modelId="{2FD530AC-C8A9-4207-8CBC-89159C1843ED}" type="presParOf" srcId="{3BFECDFB-7707-4C11-A3E3-E8F556324F23}" destId="{DB2604C1-E73D-4BB5-AB65-A95C28813C04}" srcOrd="0" destOrd="0" presId="urn:microsoft.com/office/officeart/2005/8/layout/architecture"/>
    <dgm:cxn modelId="{8C3C3499-8778-44F1-9DCD-4E70D81A07D5}" type="presParOf" srcId="{3BFECDFB-7707-4C11-A3E3-E8F556324F23}" destId="{F51CDF0E-1445-4190-8729-5389CD7162B5}" srcOrd="1" destOrd="0" presId="urn:microsoft.com/office/officeart/2005/8/layout/architecture"/>
    <dgm:cxn modelId="{062E22A3-F39D-438F-9155-8D4E764FD818}" type="presParOf" srcId="{3BFECDFB-7707-4C11-A3E3-E8F556324F23}" destId="{395C0C48-5679-4BAD-B402-351C14B08A06}" srcOrd="2" destOrd="0" presId="urn:microsoft.com/office/officeart/2005/8/layout/architecture"/>
    <dgm:cxn modelId="{B884DE89-DCCB-4FD0-ACE3-25ADAEDEEFDC}" type="presParOf" srcId="{395C0C48-5679-4BAD-B402-351C14B08A06}" destId="{7B8ED78C-68CE-407E-8036-8B59D18CEDDC}" srcOrd="0" destOrd="0" presId="urn:microsoft.com/office/officeart/2005/8/layout/architecture"/>
    <dgm:cxn modelId="{4B0DCC8E-3D7A-4CDB-AA9D-35DD6EB4EC0E}" type="presParOf" srcId="{7B8ED78C-68CE-407E-8036-8B59D18CEDDC}" destId="{5D568FB8-72B5-491A-AEE4-56C53F7A2A2A}" srcOrd="0" destOrd="0" presId="urn:microsoft.com/office/officeart/2005/8/layout/architecture"/>
    <dgm:cxn modelId="{AE746588-A3C3-444E-B34F-9CE556CE56D4}" type="presParOf" srcId="{7B8ED78C-68CE-407E-8036-8B59D18CEDDC}" destId="{250CE283-C965-4E30-B667-8E9677AC2A66}" srcOrd="1" destOrd="0" presId="urn:microsoft.com/office/officeart/2005/8/layout/architecture"/>
    <dgm:cxn modelId="{19CC405C-8F10-4233-BC1A-CA8D2BEA6A73}" type="presParOf" srcId="{395C0C48-5679-4BAD-B402-351C14B08A06}" destId="{3B8A3B25-007A-4D53-8ECF-FCE09420349A}" srcOrd="1" destOrd="0" presId="urn:microsoft.com/office/officeart/2005/8/layout/architecture"/>
    <dgm:cxn modelId="{9F5498C5-93E0-4522-B01F-F99B147206FD}" type="presParOf" srcId="{395C0C48-5679-4BAD-B402-351C14B08A06}" destId="{44F87387-4CA7-47DF-AC1E-A03BCBBB68F3}" srcOrd="2" destOrd="0" presId="urn:microsoft.com/office/officeart/2005/8/layout/architecture"/>
    <dgm:cxn modelId="{4151441A-F4A5-4CCE-8212-D9DD187953A4}" type="presParOf" srcId="{44F87387-4CA7-47DF-AC1E-A03BCBBB68F3}" destId="{9E1F32BB-84A7-4C77-8036-858121F71424}" srcOrd="0" destOrd="0" presId="urn:microsoft.com/office/officeart/2005/8/layout/architecture"/>
    <dgm:cxn modelId="{17425CB4-70AA-4F78-A3C3-E55CB9A6B76D}" type="presParOf" srcId="{44F87387-4CA7-47DF-AC1E-A03BCBBB68F3}" destId="{BAECBFDA-8D50-4E77-BEC8-F22EC6A65450}" srcOrd="1" destOrd="0" presId="urn:microsoft.com/office/officeart/2005/8/layout/architecture"/>
    <dgm:cxn modelId="{58745D7D-2A1C-44FA-83F1-19B94E125BF2}" type="presParOf" srcId="{395C0C48-5679-4BAD-B402-351C14B08A06}" destId="{E86BF241-3F30-4FC4-BF56-4AF44D49EC32}" srcOrd="3" destOrd="0" presId="urn:microsoft.com/office/officeart/2005/8/layout/architecture"/>
    <dgm:cxn modelId="{E2EF8D11-902A-46D6-A334-46811850BDB2}" type="presParOf" srcId="{395C0C48-5679-4BAD-B402-351C14B08A06}" destId="{571DE9C5-7F9C-4AAC-9B4B-D2F5A3577299}" srcOrd="4" destOrd="0" presId="urn:microsoft.com/office/officeart/2005/8/layout/architecture"/>
    <dgm:cxn modelId="{79002A18-CA3A-4967-95A8-B78DB15E6705}" type="presParOf" srcId="{571DE9C5-7F9C-4AAC-9B4B-D2F5A3577299}" destId="{E060F948-467E-41A3-B9E4-8F36E636DC95}" srcOrd="0" destOrd="0" presId="urn:microsoft.com/office/officeart/2005/8/layout/architecture"/>
    <dgm:cxn modelId="{B317F831-E91A-425B-880A-6A996671663D}" type="presParOf" srcId="{571DE9C5-7F9C-4AAC-9B4B-D2F5A3577299}" destId="{FA71092C-9ACE-43D4-8F3B-0E1D21E10F51}" srcOrd="1" destOrd="0" presId="urn:microsoft.com/office/officeart/2005/8/layout/architecture"/>
    <dgm:cxn modelId="{EF556F1D-24E3-4F27-B1E9-B89ABF8A7A61}" type="presParOf" srcId="{395C0C48-5679-4BAD-B402-351C14B08A06}" destId="{EC304BD5-F695-4E8A-B121-F01B38474554}" srcOrd="5" destOrd="0" presId="urn:microsoft.com/office/officeart/2005/8/layout/architecture"/>
    <dgm:cxn modelId="{EB9F32F9-4F23-4BD9-8258-79027B6DF5A8}" type="presParOf" srcId="{395C0C48-5679-4BAD-B402-351C14B08A06}" destId="{1ACC52AE-A4F1-441F-A04A-417464A67110}" srcOrd="6" destOrd="0" presId="urn:microsoft.com/office/officeart/2005/8/layout/architecture"/>
    <dgm:cxn modelId="{6B5C6BE6-2D0E-45AC-BABA-723571305974}" type="presParOf" srcId="{1ACC52AE-A4F1-441F-A04A-417464A67110}" destId="{D4D8F744-E14B-4069-81EF-F74918C6C562}" srcOrd="0" destOrd="0" presId="urn:microsoft.com/office/officeart/2005/8/layout/architecture"/>
    <dgm:cxn modelId="{D51C94D4-8C76-4873-B3A3-FA342386A38C}" type="presParOf" srcId="{1ACC52AE-A4F1-441F-A04A-417464A67110}" destId="{3B75B1FD-3FF7-494A-8655-3D81890B8EFE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73018D-C3DF-4318-9181-FBC6CC3025CD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lv-LV"/>
        </a:p>
      </dgm:t>
    </dgm:pt>
    <dgm:pt modelId="{8245F773-C5C8-41DC-8742-FEAA62E5E261}">
      <dgm:prSet phldrT="[Text]" custT="1"/>
      <dgm:spPr/>
      <dgm:t>
        <a:bodyPr/>
        <a:lstStyle/>
        <a:p>
          <a:r>
            <a:rPr lang="lv-LV" sz="2400" dirty="0"/>
            <a:t>Iespēja piedalīties sistēmā ar dalību veicinošiem pasākumiem </a:t>
          </a:r>
        </a:p>
      </dgm:t>
    </dgm:pt>
    <dgm:pt modelId="{E1FE9EC7-BF0E-46F2-9F15-59DF299D433F}" type="parTrans" cxnId="{16B432C4-29CF-4F30-8B77-A8340CF1FE05}">
      <dgm:prSet/>
      <dgm:spPr/>
      <dgm:t>
        <a:bodyPr/>
        <a:lstStyle/>
        <a:p>
          <a:endParaRPr lang="lv-LV"/>
        </a:p>
      </dgm:t>
    </dgm:pt>
    <dgm:pt modelId="{4CBDEE99-13D4-4305-B187-3F6FBE5FE322}" type="sibTrans" cxnId="{16B432C4-29CF-4F30-8B77-A8340CF1FE05}">
      <dgm:prSet/>
      <dgm:spPr/>
      <dgm:t>
        <a:bodyPr/>
        <a:lstStyle/>
        <a:p>
          <a:endParaRPr lang="lv-LV"/>
        </a:p>
      </dgm:t>
    </dgm:pt>
    <dgm:pt modelId="{D4D02799-F8F5-4F57-BCAF-25DDF71F0B7E}">
      <dgm:prSet phldrT="[Text]" custT="1"/>
      <dgm:spPr/>
      <dgm:t>
        <a:bodyPr/>
        <a:lstStyle/>
        <a:p>
          <a:r>
            <a:rPr lang="lv-LV" sz="2400" dirty="0"/>
            <a:t>Neatliekama palīdzība neveicot brīvprātīgo maksājumu ar rēķina izrakstu </a:t>
          </a:r>
        </a:p>
      </dgm:t>
    </dgm:pt>
    <dgm:pt modelId="{342ABFF8-C405-46D6-9320-58F056560C1D}" type="parTrans" cxnId="{C433DB04-5BEB-4B44-AE05-C5A956E15268}">
      <dgm:prSet/>
      <dgm:spPr/>
      <dgm:t>
        <a:bodyPr/>
        <a:lstStyle/>
        <a:p>
          <a:endParaRPr lang="lv-LV"/>
        </a:p>
      </dgm:t>
    </dgm:pt>
    <dgm:pt modelId="{B1E7EBEC-F94F-4A86-A4AF-D65AB10280EF}" type="sibTrans" cxnId="{C433DB04-5BEB-4B44-AE05-C5A956E15268}">
      <dgm:prSet/>
      <dgm:spPr/>
      <dgm:t>
        <a:bodyPr/>
        <a:lstStyle/>
        <a:p>
          <a:endParaRPr lang="lv-LV"/>
        </a:p>
      </dgm:t>
    </dgm:pt>
    <dgm:pt modelId="{D31D5DAA-3A08-4C95-AB73-CE41567ECD7A}">
      <dgm:prSet phldrT="[Text]" custT="1"/>
      <dgm:spPr/>
      <dgm:t>
        <a:bodyPr/>
        <a:lstStyle/>
        <a:p>
          <a:r>
            <a:rPr lang="lv-LV" sz="2400" dirty="0"/>
            <a:t>Iemaksu piesaiste VA iemaksas proporcijai no vidēja atalgojuma</a:t>
          </a:r>
        </a:p>
      </dgm:t>
    </dgm:pt>
    <dgm:pt modelId="{840AF3A7-3A78-47F8-9D17-31307B2258AF}" type="parTrans" cxnId="{01540AF7-ABB8-4D56-8545-ED8FDAB65B8E}">
      <dgm:prSet/>
      <dgm:spPr/>
      <dgm:t>
        <a:bodyPr/>
        <a:lstStyle/>
        <a:p>
          <a:endParaRPr lang="lv-LV"/>
        </a:p>
      </dgm:t>
    </dgm:pt>
    <dgm:pt modelId="{DAF1FE4E-BB96-497A-9638-FFF46B64F3A4}" type="sibTrans" cxnId="{01540AF7-ABB8-4D56-8545-ED8FDAB65B8E}">
      <dgm:prSet/>
      <dgm:spPr/>
      <dgm:t>
        <a:bodyPr/>
        <a:lstStyle/>
        <a:p>
          <a:endParaRPr lang="lv-LV"/>
        </a:p>
      </dgm:t>
    </dgm:pt>
    <dgm:pt modelId="{16248EE8-8D4C-4AD3-AF61-CF44080E63B7}">
      <dgm:prSet phldrT="[Text]" custT="1"/>
      <dgm:spPr/>
      <dgm:t>
        <a:bodyPr/>
        <a:lstStyle/>
        <a:p>
          <a:r>
            <a:rPr lang="lv-LV" sz="2400" dirty="0"/>
            <a:t>Pašvaldību iesaistē procesā</a:t>
          </a:r>
        </a:p>
      </dgm:t>
    </dgm:pt>
    <dgm:pt modelId="{66374042-410B-4EAD-BE39-FC079DA25C7C}" type="parTrans" cxnId="{B5F930E2-3286-41F6-89B7-4720153789AC}">
      <dgm:prSet/>
      <dgm:spPr/>
      <dgm:t>
        <a:bodyPr/>
        <a:lstStyle/>
        <a:p>
          <a:endParaRPr lang="lv-LV"/>
        </a:p>
      </dgm:t>
    </dgm:pt>
    <dgm:pt modelId="{2CB91CE8-C236-4CDC-9C63-B37CD9EF5491}" type="sibTrans" cxnId="{B5F930E2-3286-41F6-89B7-4720153789AC}">
      <dgm:prSet/>
      <dgm:spPr/>
      <dgm:t>
        <a:bodyPr/>
        <a:lstStyle/>
        <a:p>
          <a:endParaRPr lang="lv-LV"/>
        </a:p>
      </dgm:t>
    </dgm:pt>
    <dgm:pt modelId="{970C5F79-56AD-4E5E-B25A-FC3FB91AFAF3}" type="pres">
      <dgm:prSet presAssocID="{DE73018D-C3DF-4318-9181-FBC6CC3025CD}" presName="linear" presStyleCnt="0">
        <dgm:presLayoutVars>
          <dgm:dir/>
          <dgm:animLvl val="lvl"/>
          <dgm:resizeHandles val="exact"/>
        </dgm:presLayoutVars>
      </dgm:prSet>
      <dgm:spPr/>
    </dgm:pt>
    <dgm:pt modelId="{56A6E424-8072-482E-9D8F-740AA586FD35}" type="pres">
      <dgm:prSet presAssocID="{8245F773-C5C8-41DC-8742-FEAA62E5E261}" presName="parentLin" presStyleCnt="0"/>
      <dgm:spPr/>
    </dgm:pt>
    <dgm:pt modelId="{C0192F4B-3A59-4A3F-B052-1F0DA71E83CB}" type="pres">
      <dgm:prSet presAssocID="{8245F773-C5C8-41DC-8742-FEAA62E5E261}" presName="parentLeftMargin" presStyleLbl="node1" presStyleIdx="0" presStyleCnt="4"/>
      <dgm:spPr/>
    </dgm:pt>
    <dgm:pt modelId="{F3F8E151-0291-487F-98C7-DBC151094B5B}" type="pres">
      <dgm:prSet presAssocID="{8245F773-C5C8-41DC-8742-FEAA62E5E261}" presName="parentText" presStyleLbl="node1" presStyleIdx="0" presStyleCnt="4" custScaleX="135783">
        <dgm:presLayoutVars>
          <dgm:chMax val="0"/>
          <dgm:bulletEnabled val="1"/>
        </dgm:presLayoutVars>
      </dgm:prSet>
      <dgm:spPr/>
    </dgm:pt>
    <dgm:pt modelId="{1C736C66-BCD1-4645-86A6-2DB871C7FC86}" type="pres">
      <dgm:prSet presAssocID="{8245F773-C5C8-41DC-8742-FEAA62E5E261}" presName="negativeSpace" presStyleCnt="0"/>
      <dgm:spPr/>
    </dgm:pt>
    <dgm:pt modelId="{8BB65483-1F90-48EE-A90D-96795CE83ADC}" type="pres">
      <dgm:prSet presAssocID="{8245F773-C5C8-41DC-8742-FEAA62E5E261}" presName="childText" presStyleLbl="conFgAcc1" presStyleIdx="0" presStyleCnt="4">
        <dgm:presLayoutVars>
          <dgm:bulletEnabled val="1"/>
        </dgm:presLayoutVars>
      </dgm:prSet>
      <dgm:spPr/>
    </dgm:pt>
    <dgm:pt modelId="{4ECB0BA9-7038-4B90-85F5-62001894A1DB}" type="pres">
      <dgm:prSet presAssocID="{4CBDEE99-13D4-4305-B187-3F6FBE5FE322}" presName="spaceBetweenRectangles" presStyleCnt="0"/>
      <dgm:spPr/>
    </dgm:pt>
    <dgm:pt modelId="{7A89E6C9-A09C-4840-8FD6-273FE8A28160}" type="pres">
      <dgm:prSet presAssocID="{D31D5DAA-3A08-4C95-AB73-CE41567ECD7A}" presName="parentLin" presStyleCnt="0"/>
      <dgm:spPr/>
    </dgm:pt>
    <dgm:pt modelId="{E2050613-9751-4F01-A8E5-5E9B48D4DCF9}" type="pres">
      <dgm:prSet presAssocID="{D31D5DAA-3A08-4C95-AB73-CE41567ECD7A}" presName="parentLeftMargin" presStyleLbl="node1" presStyleIdx="0" presStyleCnt="4"/>
      <dgm:spPr/>
    </dgm:pt>
    <dgm:pt modelId="{C1F8C610-D93E-4AFE-B5EE-73D0BE383D34}" type="pres">
      <dgm:prSet presAssocID="{D31D5DAA-3A08-4C95-AB73-CE41567ECD7A}" presName="parentText" presStyleLbl="node1" presStyleIdx="1" presStyleCnt="4" custScaleX="135783">
        <dgm:presLayoutVars>
          <dgm:chMax val="0"/>
          <dgm:bulletEnabled val="1"/>
        </dgm:presLayoutVars>
      </dgm:prSet>
      <dgm:spPr/>
    </dgm:pt>
    <dgm:pt modelId="{8A7970E3-15E7-4C89-95B1-4F58B33A441E}" type="pres">
      <dgm:prSet presAssocID="{D31D5DAA-3A08-4C95-AB73-CE41567ECD7A}" presName="negativeSpace" presStyleCnt="0"/>
      <dgm:spPr/>
    </dgm:pt>
    <dgm:pt modelId="{2A78D2D9-7DA5-4AD8-9E92-24C12D4D3B69}" type="pres">
      <dgm:prSet presAssocID="{D31D5DAA-3A08-4C95-AB73-CE41567ECD7A}" presName="childText" presStyleLbl="conFgAcc1" presStyleIdx="1" presStyleCnt="4">
        <dgm:presLayoutVars>
          <dgm:bulletEnabled val="1"/>
        </dgm:presLayoutVars>
      </dgm:prSet>
      <dgm:spPr/>
    </dgm:pt>
    <dgm:pt modelId="{3BE02E9A-D09E-4C51-B171-FA12FDFABECD}" type="pres">
      <dgm:prSet presAssocID="{DAF1FE4E-BB96-497A-9638-FFF46B64F3A4}" presName="spaceBetweenRectangles" presStyleCnt="0"/>
      <dgm:spPr/>
    </dgm:pt>
    <dgm:pt modelId="{0A815B3C-4806-46C0-B1F5-2848EEC13DA5}" type="pres">
      <dgm:prSet presAssocID="{D4D02799-F8F5-4F57-BCAF-25DDF71F0B7E}" presName="parentLin" presStyleCnt="0"/>
      <dgm:spPr/>
    </dgm:pt>
    <dgm:pt modelId="{A16CA1FD-3EA2-404D-85A2-18424E0A6BCC}" type="pres">
      <dgm:prSet presAssocID="{D4D02799-F8F5-4F57-BCAF-25DDF71F0B7E}" presName="parentLeftMargin" presStyleLbl="node1" presStyleIdx="1" presStyleCnt="4"/>
      <dgm:spPr/>
    </dgm:pt>
    <dgm:pt modelId="{102D365A-A813-40EB-B619-B129A8DC0312}" type="pres">
      <dgm:prSet presAssocID="{D4D02799-F8F5-4F57-BCAF-25DDF71F0B7E}" presName="parentText" presStyleLbl="node1" presStyleIdx="2" presStyleCnt="4" custScaleX="135783">
        <dgm:presLayoutVars>
          <dgm:chMax val="0"/>
          <dgm:bulletEnabled val="1"/>
        </dgm:presLayoutVars>
      </dgm:prSet>
      <dgm:spPr/>
    </dgm:pt>
    <dgm:pt modelId="{766F3EB8-6F47-4B17-85F4-80749E4FFBE7}" type="pres">
      <dgm:prSet presAssocID="{D4D02799-F8F5-4F57-BCAF-25DDF71F0B7E}" presName="negativeSpace" presStyleCnt="0"/>
      <dgm:spPr/>
    </dgm:pt>
    <dgm:pt modelId="{98E7E135-7AB0-4995-A68B-53E09CAFBC46}" type="pres">
      <dgm:prSet presAssocID="{D4D02799-F8F5-4F57-BCAF-25DDF71F0B7E}" presName="childText" presStyleLbl="conFgAcc1" presStyleIdx="2" presStyleCnt="4">
        <dgm:presLayoutVars>
          <dgm:bulletEnabled val="1"/>
        </dgm:presLayoutVars>
      </dgm:prSet>
      <dgm:spPr/>
    </dgm:pt>
    <dgm:pt modelId="{E2031E20-738E-45D8-9A33-381116843580}" type="pres">
      <dgm:prSet presAssocID="{B1E7EBEC-F94F-4A86-A4AF-D65AB10280EF}" presName="spaceBetweenRectangles" presStyleCnt="0"/>
      <dgm:spPr/>
    </dgm:pt>
    <dgm:pt modelId="{9C2C9232-39F5-4914-B839-97A8792C6B17}" type="pres">
      <dgm:prSet presAssocID="{16248EE8-8D4C-4AD3-AF61-CF44080E63B7}" presName="parentLin" presStyleCnt="0"/>
      <dgm:spPr/>
    </dgm:pt>
    <dgm:pt modelId="{A0417D59-6D45-45E2-BA49-17D03D643240}" type="pres">
      <dgm:prSet presAssocID="{16248EE8-8D4C-4AD3-AF61-CF44080E63B7}" presName="parentLeftMargin" presStyleLbl="node1" presStyleIdx="2" presStyleCnt="4"/>
      <dgm:spPr/>
    </dgm:pt>
    <dgm:pt modelId="{A8DE3E3C-DD22-47A2-B681-AC135CD0B421}" type="pres">
      <dgm:prSet presAssocID="{16248EE8-8D4C-4AD3-AF61-CF44080E63B7}" presName="parentText" presStyleLbl="node1" presStyleIdx="3" presStyleCnt="4" custScaleX="135860">
        <dgm:presLayoutVars>
          <dgm:chMax val="0"/>
          <dgm:bulletEnabled val="1"/>
        </dgm:presLayoutVars>
      </dgm:prSet>
      <dgm:spPr/>
    </dgm:pt>
    <dgm:pt modelId="{E6E2633C-DC1A-42F5-8708-C7FF004A8065}" type="pres">
      <dgm:prSet presAssocID="{16248EE8-8D4C-4AD3-AF61-CF44080E63B7}" presName="negativeSpace" presStyleCnt="0"/>
      <dgm:spPr/>
    </dgm:pt>
    <dgm:pt modelId="{7BCF1D32-FF38-47FC-9672-BACC39FBD9A7}" type="pres">
      <dgm:prSet presAssocID="{16248EE8-8D4C-4AD3-AF61-CF44080E63B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433DB04-5BEB-4B44-AE05-C5A956E15268}" srcId="{DE73018D-C3DF-4318-9181-FBC6CC3025CD}" destId="{D4D02799-F8F5-4F57-BCAF-25DDF71F0B7E}" srcOrd="2" destOrd="0" parTransId="{342ABFF8-C405-46D6-9320-58F056560C1D}" sibTransId="{B1E7EBEC-F94F-4A86-A4AF-D65AB10280EF}"/>
    <dgm:cxn modelId="{C10EAB16-219D-4509-826E-F6705EEE8F2E}" type="presOf" srcId="{D31D5DAA-3A08-4C95-AB73-CE41567ECD7A}" destId="{E2050613-9751-4F01-A8E5-5E9B48D4DCF9}" srcOrd="0" destOrd="0" presId="urn:microsoft.com/office/officeart/2005/8/layout/list1"/>
    <dgm:cxn modelId="{E797D360-5E79-460E-BA5B-D037B5A44DF5}" type="presOf" srcId="{D31D5DAA-3A08-4C95-AB73-CE41567ECD7A}" destId="{C1F8C610-D93E-4AFE-B5EE-73D0BE383D34}" srcOrd="1" destOrd="0" presId="urn:microsoft.com/office/officeart/2005/8/layout/list1"/>
    <dgm:cxn modelId="{E665FF66-EE14-4293-BD82-63E6E08AF71D}" type="presOf" srcId="{DE73018D-C3DF-4318-9181-FBC6CC3025CD}" destId="{970C5F79-56AD-4E5E-B25A-FC3FB91AFAF3}" srcOrd="0" destOrd="0" presId="urn:microsoft.com/office/officeart/2005/8/layout/list1"/>
    <dgm:cxn modelId="{B3D6E39A-9B24-462A-90A7-01CCF9D8C8BF}" type="presOf" srcId="{D4D02799-F8F5-4F57-BCAF-25DDF71F0B7E}" destId="{A16CA1FD-3EA2-404D-85A2-18424E0A6BCC}" srcOrd="0" destOrd="0" presId="urn:microsoft.com/office/officeart/2005/8/layout/list1"/>
    <dgm:cxn modelId="{443887B4-0DBB-43AF-9971-8157FA5119B4}" type="presOf" srcId="{8245F773-C5C8-41DC-8742-FEAA62E5E261}" destId="{C0192F4B-3A59-4A3F-B052-1F0DA71E83CB}" srcOrd="0" destOrd="0" presId="urn:microsoft.com/office/officeart/2005/8/layout/list1"/>
    <dgm:cxn modelId="{BCEF7DB9-17B4-4E66-B4C6-5D87E0E9257E}" type="presOf" srcId="{8245F773-C5C8-41DC-8742-FEAA62E5E261}" destId="{F3F8E151-0291-487F-98C7-DBC151094B5B}" srcOrd="1" destOrd="0" presId="urn:microsoft.com/office/officeart/2005/8/layout/list1"/>
    <dgm:cxn modelId="{1455F7BB-B33A-4025-B0D4-F6ED0D701731}" type="presOf" srcId="{D4D02799-F8F5-4F57-BCAF-25DDF71F0B7E}" destId="{102D365A-A813-40EB-B619-B129A8DC0312}" srcOrd="1" destOrd="0" presId="urn:microsoft.com/office/officeart/2005/8/layout/list1"/>
    <dgm:cxn modelId="{65C549C3-AF92-43B5-97B4-C8C5174F8D18}" type="presOf" srcId="{16248EE8-8D4C-4AD3-AF61-CF44080E63B7}" destId="{A8DE3E3C-DD22-47A2-B681-AC135CD0B421}" srcOrd="1" destOrd="0" presId="urn:microsoft.com/office/officeart/2005/8/layout/list1"/>
    <dgm:cxn modelId="{16B432C4-29CF-4F30-8B77-A8340CF1FE05}" srcId="{DE73018D-C3DF-4318-9181-FBC6CC3025CD}" destId="{8245F773-C5C8-41DC-8742-FEAA62E5E261}" srcOrd="0" destOrd="0" parTransId="{E1FE9EC7-BF0E-46F2-9F15-59DF299D433F}" sibTransId="{4CBDEE99-13D4-4305-B187-3F6FBE5FE322}"/>
    <dgm:cxn modelId="{635C0EC5-FAE1-442A-8813-67D09DCDA05F}" type="presOf" srcId="{16248EE8-8D4C-4AD3-AF61-CF44080E63B7}" destId="{A0417D59-6D45-45E2-BA49-17D03D643240}" srcOrd="0" destOrd="0" presId="urn:microsoft.com/office/officeart/2005/8/layout/list1"/>
    <dgm:cxn modelId="{B5F930E2-3286-41F6-89B7-4720153789AC}" srcId="{DE73018D-C3DF-4318-9181-FBC6CC3025CD}" destId="{16248EE8-8D4C-4AD3-AF61-CF44080E63B7}" srcOrd="3" destOrd="0" parTransId="{66374042-410B-4EAD-BE39-FC079DA25C7C}" sibTransId="{2CB91CE8-C236-4CDC-9C63-B37CD9EF5491}"/>
    <dgm:cxn modelId="{01540AF7-ABB8-4D56-8545-ED8FDAB65B8E}" srcId="{DE73018D-C3DF-4318-9181-FBC6CC3025CD}" destId="{D31D5DAA-3A08-4C95-AB73-CE41567ECD7A}" srcOrd="1" destOrd="0" parTransId="{840AF3A7-3A78-47F8-9D17-31307B2258AF}" sibTransId="{DAF1FE4E-BB96-497A-9638-FFF46B64F3A4}"/>
    <dgm:cxn modelId="{910261E3-E8CD-4B8E-9AB3-158FAC1A1CD3}" type="presParOf" srcId="{970C5F79-56AD-4E5E-B25A-FC3FB91AFAF3}" destId="{56A6E424-8072-482E-9D8F-740AA586FD35}" srcOrd="0" destOrd="0" presId="urn:microsoft.com/office/officeart/2005/8/layout/list1"/>
    <dgm:cxn modelId="{857C1D5D-A965-4A39-8874-73DE500F4977}" type="presParOf" srcId="{56A6E424-8072-482E-9D8F-740AA586FD35}" destId="{C0192F4B-3A59-4A3F-B052-1F0DA71E83CB}" srcOrd="0" destOrd="0" presId="urn:microsoft.com/office/officeart/2005/8/layout/list1"/>
    <dgm:cxn modelId="{6B5BA5C4-A5D2-4E6B-8DF3-409EF7081049}" type="presParOf" srcId="{56A6E424-8072-482E-9D8F-740AA586FD35}" destId="{F3F8E151-0291-487F-98C7-DBC151094B5B}" srcOrd="1" destOrd="0" presId="urn:microsoft.com/office/officeart/2005/8/layout/list1"/>
    <dgm:cxn modelId="{198B3772-A652-43E4-B715-B06E4B9076BF}" type="presParOf" srcId="{970C5F79-56AD-4E5E-B25A-FC3FB91AFAF3}" destId="{1C736C66-BCD1-4645-86A6-2DB871C7FC86}" srcOrd="1" destOrd="0" presId="urn:microsoft.com/office/officeart/2005/8/layout/list1"/>
    <dgm:cxn modelId="{D0A36C53-90EA-4B78-9CB4-1425338DFEE6}" type="presParOf" srcId="{970C5F79-56AD-4E5E-B25A-FC3FB91AFAF3}" destId="{8BB65483-1F90-48EE-A90D-96795CE83ADC}" srcOrd="2" destOrd="0" presId="urn:microsoft.com/office/officeart/2005/8/layout/list1"/>
    <dgm:cxn modelId="{E1A943DA-42E7-4F32-9925-968FC295B201}" type="presParOf" srcId="{970C5F79-56AD-4E5E-B25A-FC3FB91AFAF3}" destId="{4ECB0BA9-7038-4B90-85F5-62001894A1DB}" srcOrd="3" destOrd="0" presId="urn:microsoft.com/office/officeart/2005/8/layout/list1"/>
    <dgm:cxn modelId="{4525F9BC-BD56-4087-855B-2AA66762BDA7}" type="presParOf" srcId="{970C5F79-56AD-4E5E-B25A-FC3FB91AFAF3}" destId="{7A89E6C9-A09C-4840-8FD6-273FE8A28160}" srcOrd="4" destOrd="0" presId="urn:microsoft.com/office/officeart/2005/8/layout/list1"/>
    <dgm:cxn modelId="{84FB041E-5502-46A7-848C-A1D33A078FF3}" type="presParOf" srcId="{7A89E6C9-A09C-4840-8FD6-273FE8A28160}" destId="{E2050613-9751-4F01-A8E5-5E9B48D4DCF9}" srcOrd="0" destOrd="0" presId="urn:microsoft.com/office/officeart/2005/8/layout/list1"/>
    <dgm:cxn modelId="{977CEF69-8B3A-4ADA-B98A-79286F0F9A4B}" type="presParOf" srcId="{7A89E6C9-A09C-4840-8FD6-273FE8A28160}" destId="{C1F8C610-D93E-4AFE-B5EE-73D0BE383D34}" srcOrd="1" destOrd="0" presId="urn:microsoft.com/office/officeart/2005/8/layout/list1"/>
    <dgm:cxn modelId="{A7D964C9-E750-433D-B553-65D786D9F08F}" type="presParOf" srcId="{970C5F79-56AD-4E5E-B25A-FC3FB91AFAF3}" destId="{8A7970E3-15E7-4C89-95B1-4F58B33A441E}" srcOrd="5" destOrd="0" presId="urn:microsoft.com/office/officeart/2005/8/layout/list1"/>
    <dgm:cxn modelId="{A4C73A34-B636-4ABE-ACF3-F342B2D4249C}" type="presParOf" srcId="{970C5F79-56AD-4E5E-B25A-FC3FB91AFAF3}" destId="{2A78D2D9-7DA5-4AD8-9E92-24C12D4D3B69}" srcOrd="6" destOrd="0" presId="urn:microsoft.com/office/officeart/2005/8/layout/list1"/>
    <dgm:cxn modelId="{A44F4A44-E9E2-4661-9FA7-941232483572}" type="presParOf" srcId="{970C5F79-56AD-4E5E-B25A-FC3FB91AFAF3}" destId="{3BE02E9A-D09E-4C51-B171-FA12FDFABECD}" srcOrd="7" destOrd="0" presId="urn:microsoft.com/office/officeart/2005/8/layout/list1"/>
    <dgm:cxn modelId="{5B7280F5-AB76-4D76-9FE4-3849435874FA}" type="presParOf" srcId="{970C5F79-56AD-4E5E-B25A-FC3FB91AFAF3}" destId="{0A815B3C-4806-46C0-B1F5-2848EEC13DA5}" srcOrd="8" destOrd="0" presId="urn:microsoft.com/office/officeart/2005/8/layout/list1"/>
    <dgm:cxn modelId="{DC3B72A5-E9F0-44C9-B767-F3FCFB791736}" type="presParOf" srcId="{0A815B3C-4806-46C0-B1F5-2848EEC13DA5}" destId="{A16CA1FD-3EA2-404D-85A2-18424E0A6BCC}" srcOrd="0" destOrd="0" presId="urn:microsoft.com/office/officeart/2005/8/layout/list1"/>
    <dgm:cxn modelId="{7350C329-F3DE-4937-8034-C14816087F4F}" type="presParOf" srcId="{0A815B3C-4806-46C0-B1F5-2848EEC13DA5}" destId="{102D365A-A813-40EB-B619-B129A8DC0312}" srcOrd="1" destOrd="0" presId="urn:microsoft.com/office/officeart/2005/8/layout/list1"/>
    <dgm:cxn modelId="{17114332-1B92-4D90-9E3B-28C1C772FE4A}" type="presParOf" srcId="{970C5F79-56AD-4E5E-B25A-FC3FB91AFAF3}" destId="{766F3EB8-6F47-4B17-85F4-80749E4FFBE7}" srcOrd="9" destOrd="0" presId="urn:microsoft.com/office/officeart/2005/8/layout/list1"/>
    <dgm:cxn modelId="{A389BE4C-9D47-44F8-978C-8C4B00DA0412}" type="presParOf" srcId="{970C5F79-56AD-4E5E-B25A-FC3FB91AFAF3}" destId="{98E7E135-7AB0-4995-A68B-53E09CAFBC46}" srcOrd="10" destOrd="0" presId="urn:microsoft.com/office/officeart/2005/8/layout/list1"/>
    <dgm:cxn modelId="{9EB3CFE1-F498-448B-9370-991FEF13E25C}" type="presParOf" srcId="{970C5F79-56AD-4E5E-B25A-FC3FB91AFAF3}" destId="{E2031E20-738E-45D8-9A33-381116843580}" srcOrd="11" destOrd="0" presId="urn:microsoft.com/office/officeart/2005/8/layout/list1"/>
    <dgm:cxn modelId="{59A74C69-1B92-4C50-8D8F-E83E31AC71F4}" type="presParOf" srcId="{970C5F79-56AD-4E5E-B25A-FC3FB91AFAF3}" destId="{9C2C9232-39F5-4914-B839-97A8792C6B17}" srcOrd="12" destOrd="0" presId="urn:microsoft.com/office/officeart/2005/8/layout/list1"/>
    <dgm:cxn modelId="{EE087AF6-F4EC-4AAD-871D-09BF3667C003}" type="presParOf" srcId="{9C2C9232-39F5-4914-B839-97A8792C6B17}" destId="{A0417D59-6D45-45E2-BA49-17D03D643240}" srcOrd="0" destOrd="0" presId="urn:microsoft.com/office/officeart/2005/8/layout/list1"/>
    <dgm:cxn modelId="{56D414BF-D079-4BA5-ABEB-1680FD956B1F}" type="presParOf" srcId="{9C2C9232-39F5-4914-B839-97A8792C6B17}" destId="{A8DE3E3C-DD22-47A2-B681-AC135CD0B421}" srcOrd="1" destOrd="0" presId="urn:microsoft.com/office/officeart/2005/8/layout/list1"/>
    <dgm:cxn modelId="{2600DECE-D69E-4B32-BEB1-3B1F67829333}" type="presParOf" srcId="{970C5F79-56AD-4E5E-B25A-FC3FB91AFAF3}" destId="{E6E2633C-DC1A-42F5-8708-C7FF004A8065}" srcOrd="13" destOrd="0" presId="urn:microsoft.com/office/officeart/2005/8/layout/list1"/>
    <dgm:cxn modelId="{4E085974-D2A7-4776-B907-CB8D7BCB01D0}" type="presParOf" srcId="{970C5F79-56AD-4E5E-B25A-FC3FB91AFAF3}" destId="{7BCF1D32-FF38-47FC-9672-BACC39FBD9A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BBB7D-0884-460D-8174-5DD8F9FC8918}">
      <dsp:nvSpPr>
        <dsp:cNvPr id="0" name=""/>
        <dsp:cNvSpPr/>
      </dsp:nvSpPr>
      <dsp:spPr>
        <a:xfrm>
          <a:off x="3547871" y="0"/>
          <a:ext cx="5321808" cy="15792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Stabils avots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Tarifu pārskatīšanas metodoloģija</a:t>
          </a:r>
        </a:p>
      </dsp:txBody>
      <dsp:txXfrm>
        <a:off x="3547871" y="197404"/>
        <a:ext cx="4729596" cy="1184424"/>
      </dsp:txXfrm>
    </dsp:sp>
    <dsp:sp modelId="{B7FDC056-9A30-4085-B3C4-58F41A649235}">
      <dsp:nvSpPr>
        <dsp:cNvPr id="0" name=""/>
        <dsp:cNvSpPr/>
      </dsp:nvSpPr>
      <dsp:spPr>
        <a:xfrm>
          <a:off x="0" y="0"/>
          <a:ext cx="3547872" cy="15792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Prognozējams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&amp;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Augošs</a:t>
          </a:r>
        </a:p>
      </dsp:txBody>
      <dsp:txXfrm>
        <a:off x="77092" y="77092"/>
        <a:ext cx="3393688" cy="1425048"/>
      </dsp:txXfrm>
    </dsp:sp>
    <dsp:sp modelId="{589E5715-080B-4466-8675-707CC3143D2B}">
      <dsp:nvSpPr>
        <dsp:cNvPr id="0" name=""/>
        <dsp:cNvSpPr/>
      </dsp:nvSpPr>
      <dsp:spPr>
        <a:xfrm>
          <a:off x="3547871" y="1737155"/>
          <a:ext cx="5321808" cy="15792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8188394"/>
            <a:satOff val="-6737"/>
            <a:lumOff val="-68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8188394"/>
              <a:satOff val="-6737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Koordinācijas padomes stiprināšana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Unificēta budžeta programma</a:t>
          </a:r>
        </a:p>
      </dsp:txBody>
      <dsp:txXfrm>
        <a:off x="3547871" y="1934559"/>
        <a:ext cx="4729596" cy="1184424"/>
      </dsp:txXfrm>
    </dsp:sp>
    <dsp:sp modelId="{C406013B-D50E-4C80-A7AC-2934483319CF}">
      <dsp:nvSpPr>
        <dsp:cNvPr id="0" name=""/>
        <dsp:cNvSpPr/>
      </dsp:nvSpPr>
      <dsp:spPr>
        <a:xfrm>
          <a:off x="0" y="1737155"/>
          <a:ext cx="3547872" cy="1579232"/>
        </a:xfrm>
        <a:prstGeom prst="roundRect">
          <a:avLst/>
        </a:prstGeom>
        <a:solidFill>
          <a:schemeClr val="accent3">
            <a:hueOff val="-8413220"/>
            <a:satOff val="-4326"/>
            <a:lumOff val="-186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Pārskatāms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&amp;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Elastīgs</a:t>
          </a:r>
        </a:p>
      </dsp:txBody>
      <dsp:txXfrm>
        <a:off x="77092" y="1814247"/>
        <a:ext cx="3393688" cy="1425048"/>
      </dsp:txXfrm>
    </dsp:sp>
    <dsp:sp modelId="{D952699B-7DAF-400A-8F18-77B2F6419F19}">
      <dsp:nvSpPr>
        <dsp:cNvPr id="0" name=""/>
        <dsp:cNvSpPr/>
      </dsp:nvSpPr>
      <dsp:spPr>
        <a:xfrm>
          <a:off x="3547871" y="3474311"/>
          <a:ext cx="5321808" cy="15792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16376788"/>
            <a:satOff val="-13475"/>
            <a:lumOff val="-137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16376788"/>
              <a:satOff val="-13475"/>
              <a:lumOff val="-13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Budžeta rezerve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Krīzes plāns</a:t>
          </a:r>
        </a:p>
      </dsp:txBody>
      <dsp:txXfrm>
        <a:off x="3547871" y="3671715"/>
        <a:ext cx="4729596" cy="1184424"/>
      </dsp:txXfrm>
    </dsp:sp>
    <dsp:sp modelId="{27ED1612-B0D8-4C22-8D5A-6F14B00B43DB}">
      <dsp:nvSpPr>
        <dsp:cNvPr id="0" name=""/>
        <dsp:cNvSpPr/>
      </dsp:nvSpPr>
      <dsp:spPr>
        <a:xfrm>
          <a:off x="0" y="3474311"/>
          <a:ext cx="3547872" cy="1579232"/>
        </a:xfrm>
        <a:prstGeom prst="roundRect">
          <a:avLst/>
        </a:prstGeom>
        <a:solidFill>
          <a:schemeClr val="accent3">
            <a:hueOff val="-16826440"/>
            <a:satOff val="-8652"/>
            <a:lumOff val="-37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Krīzēm gatavs</a:t>
          </a:r>
        </a:p>
      </dsp:txBody>
      <dsp:txXfrm>
        <a:off x="77092" y="3551403"/>
        <a:ext cx="3393688" cy="14250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65483-1F90-48EE-A90D-96795CE83ADC}">
      <dsp:nvSpPr>
        <dsp:cNvPr id="0" name=""/>
        <dsp:cNvSpPr/>
      </dsp:nvSpPr>
      <dsp:spPr>
        <a:xfrm>
          <a:off x="0" y="450742"/>
          <a:ext cx="11168742" cy="680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8E151-0291-487F-98C7-DBC151094B5B}">
      <dsp:nvSpPr>
        <dsp:cNvPr id="0" name=""/>
        <dsp:cNvSpPr/>
      </dsp:nvSpPr>
      <dsp:spPr>
        <a:xfrm>
          <a:off x="557891" y="52222"/>
          <a:ext cx="10605310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Jāvērtē specifiskie gadījumi</a:t>
          </a:r>
        </a:p>
      </dsp:txBody>
      <dsp:txXfrm>
        <a:off x="596799" y="91130"/>
        <a:ext cx="10527494" cy="719224"/>
      </dsp:txXfrm>
    </dsp:sp>
    <dsp:sp modelId="{2A78D2D9-7DA5-4AD8-9E92-24C12D4D3B69}">
      <dsp:nvSpPr>
        <dsp:cNvPr id="0" name=""/>
        <dsp:cNvSpPr/>
      </dsp:nvSpPr>
      <dsp:spPr>
        <a:xfrm>
          <a:off x="0" y="1675462"/>
          <a:ext cx="11168742" cy="680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8C610-D93E-4AFE-B5EE-73D0BE383D34}">
      <dsp:nvSpPr>
        <dsp:cNvPr id="0" name=""/>
        <dsp:cNvSpPr/>
      </dsp:nvSpPr>
      <dsp:spPr>
        <a:xfrm>
          <a:off x="557891" y="1276942"/>
          <a:ext cx="10605310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Jāpielīdzina VA nosacījumus iepriekšējam grupām</a:t>
          </a:r>
        </a:p>
      </dsp:txBody>
      <dsp:txXfrm>
        <a:off x="596799" y="1315850"/>
        <a:ext cx="10527494" cy="719224"/>
      </dsp:txXfrm>
    </dsp:sp>
    <dsp:sp modelId="{98E7E135-7AB0-4995-A68B-53E09CAFBC46}">
      <dsp:nvSpPr>
        <dsp:cNvPr id="0" name=""/>
        <dsp:cNvSpPr/>
      </dsp:nvSpPr>
      <dsp:spPr>
        <a:xfrm>
          <a:off x="0" y="2900182"/>
          <a:ext cx="11168742" cy="680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D365A-A813-40EB-B619-B129A8DC0312}">
      <dsp:nvSpPr>
        <dsp:cNvPr id="0" name=""/>
        <dsp:cNvSpPr/>
      </dsp:nvSpPr>
      <dsp:spPr>
        <a:xfrm>
          <a:off x="557891" y="2501662"/>
          <a:ext cx="10605310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Neatliekama palīdzība neveicot brīvprātīgo maksājumu ar rēķina izrakstu </a:t>
          </a:r>
        </a:p>
      </dsp:txBody>
      <dsp:txXfrm>
        <a:off x="596799" y="2540570"/>
        <a:ext cx="10527494" cy="719224"/>
      </dsp:txXfrm>
    </dsp:sp>
    <dsp:sp modelId="{7BCF1D32-FF38-47FC-9672-BACC39FBD9A7}">
      <dsp:nvSpPr>
        <dsp:cNvPr id="0" name=""/>
        <dsp:cNvSpPr/>
      </dsp:nvSpPr>
      <dsp:spPr>
        <a:xfrm>
          <a:off x="0" y="4124902"/>
          <a:ext cx="11168742" cy="680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E3E3C-DD22-47A2-B681-AC135CD0B421}">
      <dsp:nvSpPr>
        <dsp:cNvPr id="0" name=""/>
        <dsp:cNvSpPr/>
      </dsp:nvSpPr>
      <dsp:spPr>
        <a:xfrm>
          <a:off x="557346" y="3726382"/>
          <a:ext cx="10600951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Atvieglojumu pielīdzināšana sociāli aizsargātajam grupām</a:t>
          </a:r>
        </a:p>
      </dsp:txBody>
      <dsp:txXfrm>
        <a:off x="596254" y="3765290"/>
        <a:ext cx="10523135" cy="7192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B7CC5-C703-495F-AEB8-19F11340975A}">
      <dsp:nvSpPr>
        <dsp:cNvPr id="0" name=""/>
        <dsp:cNvSpPr/>
      </dsp:nvSpPr>
      <dsp:spPr>
        <a:xfrm>
          <a:off x="3569" y="7730"/>
          <a:ext cx="3479909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Sastāvs</a:t>
          </a:r>
        </a:p>
      </dsp:txBody>
      <dsp:txXfrm>
        <a:off x="3569" y="7730"/>
        <a:ext cx="3479909" cy="748800"/>
      </dsp:txXfrm>
    </dsp:sp>
    <dsp:sp modelId="{DCD981E0-9B73-42E9-95AA-6E4391FD034F}">
      <dsp:nvSpPr>
        <dsp:cNvPr id="0" name=""/>
        <dsp:cNvSpPr/>
      </dsp:nvSpPr>
      <dsp:spPr>
        <a:xfrm>
          <a:off x="3569" y="756530"/>
          <a:ext cx="3479909" cy="4282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VM un NVD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Darba ņēmēji un darba dēvēji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LM un FM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Pacientu organizācija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Citi eksperti un nozares pārstāvji atkarībā no jautājumu satura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Rotācijas vadība</a:t>
          </a:r>
        </a:p>
      </dsp:txBody>
      <dsp:txXfrm>
        <a:off x="3569" y="756530"/>
        <a:ext cx="3479909" cy="4282199"/>
      </dsp:txXfrm>
    </dsp:sp>
    <dsp:sp modelId="{D6EA53F2-005B-4809-83AD-DC8D9949208D}">
      <dsp:nvSpPr>
        <dsp:cNvPr id="0" name=""/>
        <dsp:cNvSpPr/>
      </dsp:nvSpPr>
      <dsp:spPr>
        <a:xfrm>
          <a:off x="3970665" y="7730"/>
          <a:ext cx="3479909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Funkcijas</a:t>
          </a:r>
        </a:p>
      </dsp:txBody>
      <dsp:txXfrm>
        <a:off x="3970665" y="7730"/>
        <a:ext cx="3479909" cy="748800"/>
      </dsp:txXfrm>
    </dsp:sp>
    <dsp:sp modelId="{BB26384A-F1DF-443D-8634-A978FA3E755D}">
      <dsp:nvSpPr>
        <dsp:cNvPr id="0" name=""/>
        <dsp:cNvSpPr/>
      </dsp:nvSpPr>
      <dsp:spPr>
        <a:xfrm>
          <a:off x="3970665" y="756530"/>
          <a:ext cx="3479909" cy="4282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Nozares budžeta uzraudzība un regulāra pārskatīšana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Prioritāro tarifu definēšana un pārskatīšana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Nozares finansēšanas modeļa uzlabojumu definīcija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PLE ieviešana??? </a:t>
          </a:r>
        </a:p>
      </dsp:txBody>
      <dsp:txXfrm>
        <a:off x="3970665" y="756530"/>
        <a:ext cx="3479909" cy="4282199"/>
      </dsp:txXfrm>
    </dsp:sp>
    <dsp:sp modelId="{A8BE914D-F92F-49DC-A880-9A2E5517ED42}">
      <dsp:nvSpPr>
        <dsp:cNvPr id="0" name=""/>
        <dsp:cNvSpPr/>
      </dsp:nvSpPr>
      <dsp:spPr>
        <a:xfrm>
          <a:off x="7937762" y="7730"/>
          <a:ext cx="3479909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 dirty="0"/>
            <a:t>Rezultāti</a:t>
          </a:r>
        </a:p>
      </dsp:txBody>
      <dsp:txXfrm>
        <a:off x="7937762" y="7730"/>
        <a:ext cx="3479909" cy="748800"/>
      </dsp:txXfrm>
    </dsp:sp>
    <dsp:sp modelId="{85B1596B-38A5-4399-BED6-6E670DBCA54B}">
      <dsp:nvSpPr>
        <dsp:cNvPr id="0" name=""/>
        <dsp:cNvSpPr/>
      </dsp:nvSpPr>
      <dsp:spPr>
        <a:xfrm>
          <a:off x="7937762" y="756530"/>
          <a:ext cx="3479909" cy="4282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Kontrole par budžeta pārdalēm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Efektīva akūto situāciju risināšana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Pārskatāms budžeta izlietojums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Priekšlikumi finansēšanas modeļa pilnveidei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600" kern="1200" dirty="0"/>
            <a:t>PLE ceļa karte</a:t>
          </a:r>
        </a:p>
      </dsp:txBody>
      <dsp:txXfrm>
        <a:off x="7937762" y="756530"/>
        <a:ext cx="3479909" cy="42821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05DA5-4CE3-403F-8EF6-0F72BD1496EB}">
      <dsp:nvSpPr>
        <dsp:cNvPr id="0" name=""/>
        <dsp:cNvSpPr/>
      </dsp:nvSpPr>
      <dsp:spPr>
        <a:xfrm rot="5400000">
          <a:off x="-100461" y="135311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>
              <a:latin typeface="+mn-lt"/>
            </a:rPr>
            <a:t>26.apr</a:t>
          </a:r>
          <a:endParaRPr lang="lv-LV" sz="1500" kern="1200" dirty="0"/>
        </a:p>
      </dsp:txBody>
      <dsp:txXfrm rot="-5400000">
        <a:off x="31459" y="311203"/>
        <a:ext cx="615624" cy="263839"/>
      </dsp:txXfrm>
    </dsp:sp>
    <dsp:sp modelId="{AF214FE6-1994-4A90-B379-99743CF1151B}">
      <dsp:nvSpPr>
        <dsp:cNvPr id="0" name=""/>
        <dsp:cNvSpPr/>
      </dsp:nvSpPr>
      <dsp:spPr>
        <a:xfrm rot="5400000">
          <a:off x="5965586" y="-5346570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>
              <a:latin typeface="+mn-lt"/>
            </a:rPr>
            <a:t>NVD koordinācijas padome - ievads</a:t>
          </a:r>
          <a:endParaRPr lang="lv-LV" sz="3300" kern="1200" dirty="0"/>
        </a:p>
      </dsp:txBody>
      <dsp:txXfrm rot="-5400000">
        <a:off x="615624" y="31298"/>
        <a:ext cx="11243669" cy="515839"/>
      </dsp:txXfrm>
    </dsp:sp>
    <dsp:sp modelId="{26458128-E819-482C-B16E-2BF6C66DE645}">
      <dsp:nvSpPr>
        <dsp:cNvPr id="0" name=""/>
        <dsp:cNvSpPr/>
      </dsp:nvSpPr>
      <dsp:spPr>
        <a:xfrm rot="5400000">
          <a:off x="-131919" y="931597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>
              <a:latin typeface="+mn-lt"/>
            </a:rPr>
            <a:t>...apr</a:t>
          </a:r>
          <a:endParaRPr lang="lv-LV" sz="1500" kern="1200" dirty="0"/>
        </a:p>
      </dsp:txBody>
      <dsp:txXfrm rot="-5400000">
        <a:off x="1" y="1107489"/>
        <a:ext cx="615624" cy="263839"/>
      </dsp:txXfrm>
    </dsp:sp>
    <dsp:sp modelId="{253E5981-07C6-4EEF-8841-3403D1C99F23}">
      <dsp:nvSpPr>
        <dsp:cNvPr id="0" name=""/>
        <dsp:cNvSpPr/>
      </dsp:nvSpPr>
      <dsp:spPr>
        <a:xfrm rot="5400000">
          <a:off x="5965586" y="-4550284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/>
            <a:t>Tikšanās ar VID par datiem</a:t>
          </a:r>
        </a:p>
      </dsp:txBody>
      <dsp:txXfrm rot="-5400000">
        <a:off x="615624" y="827584"/>
        <a:ext cx="11243669" cy="515839"/>
      </dsp:txXfrm>
    </dsp:sp>
    <dsp:sp modelId="{BDBD3BB1-7E34-442B-B2B9-086427195CA1}">
      <dsp:nvSpPr>
        <dsp:cNvPr id="0" name=""/>
        <dsp:cNvSpPr/>
      </dsp:nvSpPr>
      <dsp:spPr>
        <a:xfrm rot="5400000">
          <a:off x="-131919" y="1727883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>
              <a:latin typeface="+mn-lt"/>
            </a:rPr>
            <a:t>...maij</a:t>
          </a:r>
          <a:endParaRPr lang="lv-LV" sz="1500" kern="1200" dirty="0"/>
        </a:p>
      </dsp:txBody>
      <dsp:txXfrm rot="-5400000">
        <a:off x="1" y="1903775"/>
        <a:ext cx="615624" cy="263839"/>
      </dsp:txXfrm>
    </dsp:sp>
    <dsp:sp modelId="{8CCE23BC-91BC-481E-902D-CAF9B4E61159}">
      <dsp:nvSpPr>
        <dsp:cNvPr id="0" name=""/>
        <dsp:cNvSpPr/>
      </dsp:nvSpPr>
      <dsp:spPr>
        <a:xfrm rot="5400000">
          <a:off x="5965586" y="-3753998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>
              <a:latin typeface="+mn-lt"/>
            </a:rPr>
            <a:t>Tikšanās ar VID, PMLP, IZM par datiem</a:t>
          </a:r>
          <a:endParaRPr lang="lv-LV" sz="3300" kern="1200" dirty="0"/>
        </a:p>
      </dsp:txBody>
      <dsp:txXfrm rot="-5400000">
        <a:off x="615624" y="1623870"/>
        <a:ext cx="11243669" cy="515839"/>
      </dsp:txXfrm>
    </dsp:sp>
    <dsp:sp modelId="{3BA0C25F-B861-4C96-A6CC-D793A554D6DD}">
      <dsp:nvSpPr>
        <dsp:cNvPr id="0" name=""/>
        <dsp:cNvSpPr/>
      </dsp:nvSpPr>
      <dsp:spPr>
        <a:xfrm rot="5400000">
          <a:off x="-131919" y="2524169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/>
            <a:t>11.</a:t>
          </a:r>
          <a:r>
            <a:rPr lang="lv-LV" sz="1500" kern="1200" dirty="0"/>
            <a:t>maij</a:t>
          </a:r>
        </a:p>
      </dsp:txBody>
      <dsp:txXfrm rot="-5400000">
        <a:off x="1" y="2700061"/>
        <a:ext cx="615624" cy="263839"/>
      </dsp:txXfrm>
    </dsp:sp>
    <dsp:sp modelId="{CDCC0203-B1D4-489B-BB85-E2693ED41127}">
      <dsp:nvSpPr>
        <dsp:cNvPr id="0" name=""/>
        <dsp:cNvSpPr/>
      </dsp:nvSpPr>
      <dsp:spPr>
        <a:xfrm rot="5400000">
          <a:off x="5965586" y="-2957711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/>
            <a:t>VA finansēšanas modeļa DG – grupu profili </a:t>
          </a:r>
        </a:p>
      </dsp:txBody>
      <dsp:txXfrm rot="-5400000">
        <a:off x="615624" y="2420157"/>
        <a:ext cx="11243669" cy="515839"/>
      </dsp:txXfrm>
    </dsp:sp>
    <dsp:sp modelId="{EB8817C2-22B2-46C1-B3CB-7B9A33F68F20}">
      <dsp:nvSpPr>
        <dsp:cNvPr id="0" name=""/>
        <dsp:cNvSpPr/>
      </dsp:nvSpPr>
      <dsp:spPr>
        <a:xfrm rot="5400000">
          <a:off x="-131919" y="3320456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/>
            <a:t>18.maij</a:t>
          </a:r>
        </a:p>
      </dsp:txBody>
      <dsp:txXfrm rot="-5400000">
        <a:off x="1" y="3496348"/>
        <a:ext cx="615624" cy="263839"/>
      </dsp:txXfrm>
    </dsp:sp>
    <dsp:sp modelId="{42E190B6-8E0C-4816-B30E-468F9CDCDF8F}">
      <dsp:nvSpPr>
        <dsp:cNvPr id="0" name=""/>
        <dsp:cNvSpPr/>
      </dsp:nvSpPr>
      <dsp:spPr>
        <a:xfrm rot="5400000">
          <a:off x="5965586" y="-2161425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>
              <a:latin typeface="+mn-lt"/>
            </a:rPr>
            <a:t>NVD koordinācijas padome – VA fonda principi</a:t>
          </a:r>
          <a:endParaRPr lang="lv-LV" sz="3300" kern="1200" dirty="0"/>
        </a:p>
      </dsp:txBody>
      <dsp:txXfrm rot="-5400000">
        <a:off x="615624" y="3216443"/>
        <a:ext cx="11243669" cy="515839"/>
      </dsp:txXfrm>
    </dsp:sp>
    <dsp:sp modelId="{7D9AE300-3C45-463D-B897-A6DBABBC6F95}">
      <dsp:nvSpPr>
        <dsp:cNvPr id="0" name=""/>
        <dsp:cNvSpPr/>
      </dsp:nvSpPr>
      <dsp:spPr>
        <a:xfrm rot="5400000">
          <a:off x="-131919" y="4116742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/>
            <a:t>25.maij</a:t>
          </a:r>
        </a:p>
      </dsp:txBody>
      <dsp:txXfrm rot="-5400000">
        <a:off x="1" y="4292634"/>
        <a:ext cx="615624" cy="263839"/>
      </dsp:txXfrm>
    </dsp:sp>
    <dsp:sp modelId="{00C5E2E6-439D-452B-975E-27E6F02CAB80}">
      <dsp:nvSpPr>
        <dsp:cNvPr id="0" name=""/>
        <dsp:cNvSpPr/>
      </dsp:nvSpPr>
      <dsp:spPr>
        <a:xfrm rot="5400000">
          <a:off x="5965586" y="-1365139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/>
            <a:t>VA finansēšanas modeļa DG – finanšu profili</a:t>
          </a:r>
        </a:p>
      </dsp:txBody>
      <dsp:txXfrm rot="-5400000">
        <a:off x="615624" y="4012729"/>
        <a:ext cx="11243669" cy="515839"/>
      </dsp:txXfrm>
    </dsp:sp>
    <dsp:sp modelId="{21F5D655-D1A1-466B-9119-2EA05C71B7C9}">
      <dsp:nvSpPr>
        <dsp:cNvPr id="0" name=""/>
        <dsp:cNvSpPr/>
      </dsp:nvSpPr>
      <dsp:spPr>
        <a:xfrm rot="5400000">
          <a:off x="-131919" y="4913028"/>
          <a:ext cx="879463" cy="6156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/>
            <a:t>4.jūn</a:t>
          </a:r>
        </a:p>
      </dsp:txBody>
      <dsp:txXfrm rot="-5400000">
        <a:off x="1" y="5088920"/>
        <a:ext cx="615624" cy="263839"/>
      </dsp:txXfrm>
    </dsp:sp>
    <dsp:sp modelId="{761CD521-9929-4F23-B9D4-FC454E1CE045}">
      <dsp:nvSpPr>
        <dsp:cNvPr id="0" name=""/>
        <dsp:cNvSpPr/>
      </dsp:nvSpPr>
      <dsp:spPr>
        <a:xfrm rot="5400000">
          <a:off x="5965586" y="-568853"/>
          <a:ext cx="571651" cy="112715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3300" kern="1200" dirty="0">
              <a:latin typeface="+mn-lt"/>
            </a:rPr>
            <a:t>NVD koordinācijas padome – VA fonda pārvaldība</a:t>
          </a:r>
          <a:endParaRPr lang="lv-LV" sz="3300" kern="1200" dirty="0"/>
        </a:p>
      </dsp:txBody>
      <dsp:txXfrm rot="-5400000">
        <a:off x="615624" y="4809015"/>
        <a:ext cx="11243669" cy="515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C1AFB-B92F-46D4-AEC8-292B49A8087A}">
      <dsp:nvSpPr>
        <dsp:cNvPr id="0" name=""/>
        <dsp:cNvSpPr/>
      </dsp:nvSpPr>
      <dsp:spPr>
        <a:xfrm rot="16200000">
          <a:off x="-2146461" y="370"/>
          <a:ext cx="4964435" cy="6715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100" kern="1200" dirty="0"/>
            <a:t>Veselības nozares budžets</a:t>
          </a:r>
        </a:p>
      </dsp:txBody>
      <dsp:txXfrm>
        <a:off x="-2146461" y="370"/>
        <a:ext cx="4964435" cy="6715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44CD8-AC41-46BF-B25C-8908C826C99F}">
      <dsp:nvSpPr>
        <dsp:cNvPr id="0" name=""/>
        <dsp:cNvSpPr/>
      </dsp:nvSpPr>
      <dsp:spPr>
        <a:xfrm>
          <a:off x="140" y="-20428"/>
          <a:ext cx="1871707" cy="465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Slimnīcu tikla reforma</a:t>
          </a:r>
        </a:p>
      </dsp:txBody>
      <dsp:txXfrm>
        <a:off x="140" y="1842598"/>
        <a:ext cx="1871707" cy="1863027"/>
      </dsp:txXfrm>
    </dsp:sp>
    <dsp:sp modelId="{E28104F5-3A08-40C0-8881-C2FA96C55088}">
      <dsp:nvSpPr>
        <dsp:cNvPr id="0" name=""/>
        <dsp:cNvSpPr/>
      </dsp:nvSpPr>
      <dsp:spPr>
        <a:xfrm>
          <a:off x="160508" y="259025"/>
          <a:ext cx="1550970" cy="155097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B264B1-DAB3-4563-B471-D813B8EAF9A6}">
      <dsp:nvSpPr>
        <dsp:cNvPr id="0" name=""/>
        <dsp:cNvSpPr/>
      </dsp:nvSpPr>
      <dsp:spPr>
        <a:xfrm>
          <a:off x="1927998" y="-20428"/>
          <a:ext cx="1871707" cy="465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Primārās veselības aprūpes reforma</a:t>
          </a:r>
        </a:p>
      </dsp:txBody>
      <dsp:txXfrm>
        <a:off x="1927998" y="1842598"/>
        <a:ext cx="1871707" cy="1863027"/>
      </dsp:txXfrm>
    </dsp:sp>
    <dsp:sp modelId="{429D9EE9-D73A-4671-B277-2CC8A9AD0D92}">
      <dsp:nvSpPr>
        <dsp:cNvPr id="0" name=""/>
        <dsp:cNvSpPr/>
      </dsp:nvSpPr>
      <dsp:spPr>
        <a:xfrm>
          <a:off x="2088367" y="259025"/>
          <a:ext cx="1550970" cy="1550970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85AC5-7CA4-481E-853E-BCDF8D8BB222}">
      <dsp:nvSpPr>
        <dsp:cNvPr id="0" name=""/>
        <dsp:cNvSpPr/>
      </dsp:nvSpPr>
      <dsp:spPr>
        <a:xfrm>
          <a:off x="3855857" y="-20428"/>
          <a:ext cx="1871707" cy="465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Onkoloģijas nozares attīstība</a:t>
          </a:r>
        </a:p>
      </dsp:txBody>
      <dsp:txXfrm>
        <a:off x="3855857" y="1842598"/>
        <a:ext cx="1871707" cy="1863027"/>
      </dsp:txXfrm>
    </dsp:sp>
    <dsp:sp modelId="{7D9E3A58-2726-48DC-B4FF-04F0EF539203}">
      <dsp:nvSpPr>
        <dsp:cNvPr id="0" name=""/>
        <dsp:cNvSpPr/>
      </dsp:nvSpPr>
      <dsp:spPr>
        <a:xfrm>
          <a:off x="4016225" y="259025"/>
          <a:ext cx="1550970" cy="155097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E42CA-3DCD-4B48-9E89-D9E368B077C9}">
      <dsp:nvSpPr>
        <dsp:cNvPr id="0" name=""/>
        <dsp:cNvSpPr/>
      </dsp:nvSpPr>
      <dsp:spPr>
        <a:xfrm>
          <a:off x="5783715" y="-20428"/>
          <a:ext cx="1871707" cy="465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Atalgojuma reforma</a:t>
          </a:r>
        </a:p>
      </dsp:txBody>
      <dsp:txXfrm>
        <a:off x="5783715" y="1842598"/>
        <a:ext cx="1871707" cy="1863027"/>
      </dsp:txXfrm>
    </dsp:sp>
    <dsp:sp modelId="{DE7289AB-66B8-472F-94C2-ED6DF2BF801A}">
      <dsp:nvSpPr>
        <dsp:cNvPr id="0" name=""/>
        <dsp:cNvSpPr/>
      </dsp:nvSpPr>
      <dsp:spPr>
        <a:xfrm>
          <a:off x="5944083" y="259025"/>
          <a:ext cx="1550970" cy="1550970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3B3F1-A5A8-49D3-9561-E10DE8FF29F8}">
      <dsp:nvSpPr>
        <dsp:cNvPr id="0" name=""/>
        <dsp:cNvSpPr/>
      </dsp:nvSpPr>
      <dsp:spPr>
        <a:xfrm>
          <a:off x="7711573" y="-20428"/>
          <a:ext cx="1871707" cy="465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Laboratoriju pakalpojumu uzraudzība</a:t>
          </a:r>
        </a:p>
      </dsp:txBody>
      <dsp:txXfrm>
        <a:off x="7711573" y="1842598"/>
        <a:ext cx="1871707" cy="1863027"/>
      </dsp:txXfrm>
    </dsp:sp>
    <dsp:sp modelId="{9BFE3F02-7E0D-4EA8-8BE0-7AB0C6F9F92D}">
      <dsp:nvSpPr>
        <dsp:cNvPr id="0" name=""/>
        <dsp:cNvSpPr/>
      </dsp:nvSpPr>
      <dsp:spPr>
        <a:xfrm>
          <a:off x="7871942" y="259025"/>
          <a:ext cx="1550970" cy="1550970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446E3-FB36-406E-98B3-E46C1B7F6458}">
      <dsp:nvSpPr>
        <dsp:cNvPr id="0" name=""/>
        <dsp:cNvSpPr/>
      </dsp:nvSpPr>
      <dsp:spPr>
        <a:xfrm>
          <a:off x="9639432" y="-20428"/>
          <a:ext cx="1871707" cy="465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Pakalpojumu ierobežojums «S» veidlapu saņēmējiem</a:t>
          </a:r>
        </a:p>
      </dsp:txBody>
      <dsp:txXfrm>
        <a:off x="9639432" y="1842598"/>
        <a:ext cx="1871707" cy="1863027"/>
      </dsp:txXfrm>
    </dsp:sp>
    <dsp:sp modelId="{A75A7259-D298-410A-8B93-696E478F515E}">
      <dsp:nvSpPr>
        <dsp:cNvPr id="0" name=""/>
        <dsp:cNvSpPr/>
      </dsp:nvSpPr>
      <dsp:spPr>
        <a:xfrm>
          <a:off x="9799800" y="259025"/>
          <a:ext cx="1550970" cy="1550970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B8410-789C-4623-B48E-74487D1EA6A3}">
      <dsp:nvSpPr>
        <dsp:cNvPr id="0" name=""/>
        <dsp:cNvSpPr/>
      </dsp:nvSpPr>
      <dsp:spPr>
        <a:xfrm>
          <a:off x="460451" y="3299813"/>
          <a:ext cx="10590377" cy="124610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09EF6-909B-4A93-943D-87D93C459FD2}">
      <dsp:nvSpPr>
        <dsp:cNvPr id="0" name=""/>
        <dsp:cNvSpPr/>
      </dsp:nvSpPr>
      <dsp:spPr>
        <a:xfrm>
          <a:off x="5836919" y="1602686"/>
          <a:ext cx="264467" cy="1158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619"/>
              </a:lnTo>
              <a:lnTo>
                <a:pt x="264467" y="1158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8FA1B3-77F2-437E-8751-3B2006AFF6BE}">
      <dsp:nvSpPr>
        <dsp:cNvPr id="0" name=""/>
        <dsp:cNvSpPr/>
      </dsp:nvSpPr>
      <dsp:spPr>
        <a:xfrm>
          <a:off x="5572451" y="1602686"/>
          <a:ext cx="264467" cy="1158619"/>
        </a:xfrm>
        <a:custGeom>
          <a:avLst/>
          <a:gdLst/>
          <a:ahLst/>
          <a:cxnLst/>
          <a:rect l="0" t="0" r="0" b="0"/>
          <a:pathLst>
            <a:path>
              <a:moveTo>
                <a:pt x="264467" y="0"/>
              </a:moveTo>
              <a:lnTo>
                <a:pt x="264467" y="1158619"/>
              </a:lnTo>
              <a:lnTo>
                <a:pt x="0" y="1158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4D9FC-C517-45AC-A017-0CCCFC0A952C}">
      <dsp:nvSpPr>
        <dsp:cNvPr id="0" name=""/>
        <dsp:cNvSpPr/>
      </dsp:nvSpPr>
      <dsp:spPr>
        <a:xfrm>
          <a:off x="5836919" y="1602686"/>
          <a:ext cx="4571511" cy="231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2772"/>
              </a:lnTo>
              <a:lnTo>
                <a:pt x="4571511" y="2052772"/>
              </a:lnTo>
              <a:lnTo>
                <a:pt x="4571511" y="2317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9595E4-111A-4EBD-A4C9-C7A09C540EB8}">
      <dsp:nvSpPr>
        <dsp:cNvPr id="0" name=""/>
        <dsp:cNvSpPr/>
      </dsp:nvSpPr>
      <dsp:spPr>
        <a:xfrm>
          <a:off x="5836919" y="1602686"/>
          <a:ext cx="1523837" cy="231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2772"/>
              </a:lnTo>
              <a:lnTo>
                <a:pt x="1523837" y="2052772"/>
              </a:lnTo>
              <a:lnTo>
                <a:pt x="1523837" y="2317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EA0A7-C008-4744-A858-69B30C584F0B}">
      <dsp:nvSpPr>
        <dsp:cNvPr id="0" name=""/>
        <dsp:cNvSpPr/>
      </dsp:nvSpPr>
      <dsp:spPr>
        <a:xfrm>
          <a:off x="4313082" y="1602686"/>
          <a:ext cx="1523837" cy="2317239"/>
        </a:xfrm>
        <a:custGeom>
          <a:avLst/>
          <a:gdLst/>
          <a:ahLst/>
          <a:cxnLst/>
          <a:rect l="0" t="0" r="0" b="0"/>
          <a:pathLst>
            <a:path>
              <a:moveTo>
                <a:pt x="1523837" y="0"/>
              </a:moveTo>
              <a:lnTo>
                <a:pt x="1523837" y="2052772"/>
              </a:lnTo>
              <a:lnTo>
                <a:pt x="0" y="2052772"/>
              </a:lnTo>
              <a:lnTo>
                <a:pt x="0" y="2317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AEFB4-478B-40E7-B9A0-C1B42A0E2EA0}">
      <dsp:nvSpPr>
        <dsp:cNvPr id="0" name=""/>
        <dsp:cNvSpPr/>
      </dsp:nvSpPr>
      <dsp:spPr>
        <a:xfrm>
          <a:off x="1265408" y="1602686"/>
          <a:ext cx="4571511" cy="2317239"/>
        </a:xfrm>
        <a:custGeom>
          <a:avLst/>
          <a:gdLst/>
          <a:ahLst/>
          <a:cxnLst/>
          <a:rect l="0" t="0" r="0" b="0"/>
          <a:pathLst>
            <a:path>
              <a:moveTo>
                <a:pt x="4571511" y="0"/>
              </a:moveTo>
              <a:lnTo>
                <a:pt x="4571511" y="2052772"/>
              </a:lnTo>
              <a:lnTo>
                <a:pt x="0" y="2052772"/>
              </a:lnTo>
              <a:lnTo>
                <a:pt x="0" y="2317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4541D-A3A4-4D0B-97D8-F0215AF2884B}">
      <dsp:nvSpPr>
        <dsp:cNvPr id="0" name=""/>
        <dsp:cNvSpPr/>
      </dsp:nvSpPr>
      <dsp:spPr>
        <a:xfrm>
          <a:off x="4361794" y="343316"/>
          <a:ext cx="295024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~2 000 000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Pakalpojumu saņēmēji</a:t>
          </a:r>
        </a:p>
      </dsp:txBody>
      <dsp:txXfrm>
        <a:off x="4361794" y="343316"/>
        <a:ext cx="2950249" cy="1259369"/>
      </dsp:txXfrm>
    </dsp:sp>
    <dsp:sp modelId="{F503FDE9-FC09-453F-A67C-1C8977D23253}">
      <dsp:nvSpPr>
        <dsp:cNvPr id="0" name=""/>
        <dsp:cNvSpPr/>
      </dsp:nvSpPr>
      <dsp:spPr>
        <a:xfrm>
          <a:off x="6038" y="3919926"/>
          <a:ext cx="251873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b="0" kern="1200" dirty="0">
              <a:solidFill>
                <a:srgbClr val="92D050"/>
              </a:solidFill>
            </a:rPr>
            <a:t>845 227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b="0" kern="1200" dirty="0">
              <a:solidFill>
                <a:srgbClr val="92D050"/>
              </a:solidFill>
            </a:rPr>
            <a:t>Iemaksa 1% veselībai</a:t>
          </a:r>
        </a:p>
      </dsp:txBody>
      <dsp:txXfrm>
        <a:off x="6038" y="3919926"/>
        <a:ext cx="2518739" cy="1259369"/>
      </dsp:txXfrm>
    </dsp:sp>
    <dsp:sp modelId="{025A6284-C4E6-4229-88C1-3242A25FFB4F}">
      <dsp:nvSpPr>
        <dsp:cNvPr id="0" name=""/>
        <dsp:cNvSpPr/>
      </dsp:nvSpPr>
      <dsp:spPr>
        <a:xfrm>
          <a:off x="3053712" y="3919926"/>
          <a:ext cx="251873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b="0" kern="1200" dirty="0">
              <a:solidFill>
                <a:srgbClr val="92D050"/>
              </a:solidFill>
            </a:rPr>
            <a:t>598 513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b="0" kern="1200" dirty="0">
              <a:solidFill>
                <a:srgbClr val="92D050"/>
              </a:solidFill>
            </a:rPr>
            <a:t>Sociāli aizsargātas personas</a:t>
          </a:r>
        </a:p>
      </dsp:txBody>
      <dsp:txXfrm>
        <a:off x="3053712" y="3919926"/>
        <a:ext cx="2518739" cy="1259369"/>
      </dsp:txXfrm>
    </dsp:sp>
    <dsp:sp modelId="{0CF733EE-F197-4260-9873-CD838694221E}">
      <dsp:nvSpPr>
        <dsp:cNvPr id="0" name=""/>
        <dsp:cNvSpPr/>
      </dsp:nvSpPr>
      <dsp:spPr>
        <a:xfrm>
          <a:off x="6101387" y="3919926"/>
          <a:ext cx="251873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b="0" kern="1200" dirty="0">
              <a:solidFill>
                <a:srgbClr val="FFFF00"/>
              </a:solidFill>
            </a:rPr>
            <a:t>~100 000 Nodarbinātie bez 1% iemaksas</a:t>
          </a:r>
        </a:p>
      </dsp:txBody>
      <dsp:txXfrm>
        <a:off x="6101387" y="3919926"/>
        <a:ext cx="2518739" cy="1259369"/>
      </dsp:txXfrm>
    </dsp:sp>
    <dsp:sp modelId="{10E10092-9456-4FE7-81F8-6BBB5DC3EA5E}">
      <dsp:nvSpPr>
        <dsp:cNvPr id="0" name=""/>
        <dsp:cNvSpPr/>
      </dsp:nvSpPr>
      <dsp:spPr>
        <a:xfrm>
          <a:off x="9149061" y="3919926"/>
          <a:ext cx="251873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b="0" kern="1200" dirty="0">
              <a:solidFill>
                <a:srgbClr val="F92407"/>
              </a:solidFill>
            </a:rPr>
            <a:t>~40 000 – 95 000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b="0" kern="1200" dirty="0">
              <a:solidFill>
                <a:srgbClr val="F92407"/>
              </a:solidFill>
            </a:rPr>
            <a:t>Nenodarbināti</a:t>
          </a:r>
        </a:p>
      </dsp:txBody>
      <dsp:txXfrm>
        <a:off x="9149061" y="3919926"/>
        <a:ext cx="2518739" cy="1259369"/>
      </dsp:txXfrm>
    </dsp:sp>
    <dsp:sp modelId="{DB955409-927C-4FF7-8699-BF15DA473FFB}">
      <dsp:nvSpPr>
        <dsp:cNvPr id="0" name=""/>
        <dsp:cNvSpPr/>
      </dsp:nvSpPr>
      <dsp:spPr>
        <a:xfrm>
          <a:off x="3053712" y="2131621"/>
          <a:ext cx="251873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>
              <a:solidFill>
                <a:schemeClr val="accent3">
                  <a:lumMod val="75000"/>
                </a:schemeClr>
              </a:solidFill>
            </a:rPr>
            <a:t>~215 000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>
              <a:solidFill>
                <a:schemeClr val="accent3">
                  <a:lumMod val="75000"/>
                </a:schemeClr>
              </a:solidFill>
            </a:rPr>
            <a:t> Ārvalstīs deklarētie</a:t>
          </a:r>
        </a:p>
      </dsp:txBody>
      <dsp:txXfrm>
        <a:off x="3053712" y="2131621"/>
        <a:ext cx="2518739" cy="1259369"/>
      </dsp:txXfrm>
    </dsp:sp>
    <dsp:sp modelId="{CD528919-C04E-41F3-8128-577284D360C7}">
      <dsp:nvSpPr>
        <dsp:cNvPr id="0" name=""/>
        <dsp:cNvSpPr/>
      </dsp:nvSpPr>
      <dsp:spPr>
        <a:xfrm>
          <a:off x="6101387" y="2131621"/>
          <a:ext cx="2518739" cy="125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kern="1200" dirty="0">
              <a:solidFill>
                <a:srgbClr val="92D050"/>
              </a:solidFill>
            </a:rPr>
            <a:t>~100 000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500" kern="1200" dirty="0">
              <a:solidFill>
                <a:srgbClr val="92D050"/>
              </a:solidFill>
            </a:rPr>
            <a:t>ES pilsoņi un ārvalstnieki</a:t>
          </a:r>
        </a:p>
      </dsp:txBody>
      <dsp:txXfrm>
        <a:off x="6101387" y="2131621"/>
        <a:ext cx="2518739" cy="1259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9C6A0-CD55-45F3-AAAD-616937BA4D1E}">
      <dsp:nvSpPr>
        <dsp:cNvPr id="0" name=""/>
        <dsp:cNvSpPr/>
      </dsp:nvSpPr>
      <dsp:spPr>
        <a:xfrm>
          <a:off x="0" y="1542"/>
          <a:ext cx="2998505" cy="10181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100" kern="1200" dirty="0"/>
            <a:t>Plānveida pakalpojumu ierobežošana</a:t>
          </a:r>
        </a:p>
      </dsp:txBody>
      <dsp:txXfrm>
        <a:off x="0" y="1542"/>
        <a:ext cx="2998505" cy="1018180"/>
      </dsp:txXfrm>
    </dsp:sp>
    <dsp:sp modelId="{4A09C320-A17A-4848-929C-8E46ED45401E}">
      <dsp:nvSpPr>
        <dsp:cNvPr id="0" name=""/>
        <dsp:cNvSpPr/>
      </dsp:nvSpPr>
      <dsp:spPr>
        <a:xfrm>
          <a:off x="0" y="1070631"/>
          <a:ext cx="2998505" cy="1018180"/>
        </a:xfrm>
        <a:prstGeom prst="rect">
          <a:avLst/>
        </a:prstGeom>
        <a:solidFill>
          <a:schemeClr val="accent3">
            <a:hueOff val="-8413220"/>
            <a:satOff val="-4326"/>
            <a:lumOff val="-186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100" kern="1200" dirty="0"/>
            <a:t>Bezmaksas neatliekamā palīdzība ar nosacījumiem</a:t>
          </a:r>
        </a:p>
      </dsp:txBody>
      <dsp:txXfrm>
        <a:off x="0" y="1070631"/>
        <a:ext cx="2998505" cy="1018180"/>
      </dsp:txXfrm>
    </dsp:sp>
    <dsp:sp modelId="{A4F27EEA-ECEE-4430-AE32-E591339E273C}">
      <dsp:nvSpPr>
        <dsp:cNvPr id="0" name=""/>
        <dsp:cNvSpPr/>
      </dsp:nvSpPr>
      <dsp:spPr>
        <a:xfrm>
          <a:off x="0" y="2139721"/>
          <a:ext cx="2998505" cy="1018180"/>
        </a:xfrm>
        <a:prstGeom prst="rect">
          <a:avLst/>
        </a:prstGeom>
        <a:solidFill>
          <a:schemeClr val="accent3">
            <a:hueOff val="-16826440"/>
            <a:satOff val="-8652"/>
            <a:lumOff val="-37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100" kern="1200" dirty="0"/>
            <a:t>Brīvprātīgā iemaksa pret rēķinu izrakstu</a:t>
          </a:r>
        </a:p>
      </dsp:txBody>
      <dsp:txXfrm>
        <a:off x="0" y="2139721"/>
        <a:ext cx="2998505" cy="1018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65483-1F90-48EE-A90D-96795CE83ADC}">
      <dsp:nvSpPr>
        <dsp:cNvPr id="0" name=""/>
        <dsp:cNvSpPr/>
      </dsp:nvSpPr>
      <dsp:spPr>
        <a:xfrm>
          <a:off x="0" y="743782"/>
          <a:ext cx="1116874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8E151-0291-487F-98C7-DBC151094B5B}">
      <dsp:nvSpPr>
        <dsp:cNvPr id="0" name=""/>
        <dsp:cNvSpPr/>
      </dsp:nvSpPr>
      <dsp:spPr>
        <a:xfrm>
          <a:off x="558437" y="404302"/>
          <a:ext cx="7818119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Motivācija VA iemaksai – izpratne par veselības ieguvumiem</a:t>
          </a:r>
        </a:p>
      </dsp:txBody>
      <dsp:txXfrm>
        <a:off x="591581" y="437446"/>
        <a:ext cx="7751831" cy="612672"/>
      </dsp:txXfrm>
    </dsp:sp>
    <dsp:sp modelId="{2A78D2D9-7DA5-4AD8-9E92-24C12D4D3B69}">
      <dsp:nvSpPr>
        <dsp:cNvPr id="0" name=""/>
        <dsp:cNvSpPr/>
      </dsp:nvSpPr>
      <dsp:spPr>
        <a:xfrm>
          <a:off x="0" y="1787062"/>
          <a:ext cx="1116874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8C610-D93E-4AFE-B5EE-73D0BE383D34}">
      <dsp:nvSpPr>
        <dsp:cNvPr id="0" name=""/>
        <dsp:cNvSpPr/>
      </dsp:nvSpPr>
      <dsp:spPr>
        <a:xfrm>
          <a:off x="558437" y="1447582"/>
          <a:ext cx="7818119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Saprotamā nodokļu struktūra – Motivācija nodokļu iemaksai</a:t>
          </a:r>
        </a:p>
      </dsp:txBody>
      <dsp:txXfrm>
        <a:off x="591581" y="1480726"/>
        <a:ext cx="7751831" cy="612672"/>
      </dsp:txXfrm>
    </dsp:sp>
    <dsp:sp modelId="{98E7E135-7AB0-4995-A68B-53E09CAFBC46}">
      <dsp:nvSpPr>
        <dsp:cNvPr id="0" name=""/>
        <dsp:cNvSpPr/>
      </dsp:nvSpPr>
      <dsp:spPr>
        <a:xfrm>
          <a:off x="0" y="2830342"/>
          <a:ext cx="1116874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D365A-A813-40EB-B619-B129A8DC0312}">
      <dsp:nvSpPr>
        <dsp:cNvPr id="0" name=""/>
        <dsp:cNvSpPr/>
      </dsp:nvSpPr>
      <dsp:spPr>
        <a:xfrm>
          <a:off x="558437" y="2490862"/>
          <a:ext cx="7818119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Pakāpeniski augošais VA maksājums </a:t>
          </a:r>
        </a:p>
      </dsp:txBody>
      <dsp:txXfrm>
        <a:off x="591581" y="2524006"/>
        <a:ext cx="7751831" cy="612672"/>
      </dsp:txXfrm>
    </dsp:sp>
    <dsp:sp modelId="{C097B979-6B43-4CD3-9F07-0907EB350CF7}">
      <dsp:nvSpPr>
        <dsp:cNvPr id="0" name=""/>
        <dsp:cNvSpPr/>
      </dsp:nvSpPr>
      <dsp:spPr>
        <a:xfrm>
          <a:off x="0" y="3873622"/>
          <a:ext cx="1116874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F662E-E4E3-46D4-90F2-9AB402F2C875}">
      <dsp:nvSpPr>
        <dsp:cNvPr id="0" name=""/>
        <dsp:cNvSpPr/>
      </dsp:nvSpPr>
      <dsp:spPr>
        <a:xfrm>
          <a:off x="558437" y="3534142"/>
          <a:ext cx="7818119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Piestiprināts pie stabila ienākumu avota</a:t>
          </a:r>
        </a:p>
      </dsp:txBody>
      <dsp:txXfrm>
        <a:off x="591581" y="3567286"/>
        <a:ext cx="7751831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65483-1F90-48EE-A90D-96795CE83ADC}">
      <dsp:nvSpPr>
        <dsp:cNvPr id="0" name=""/>
        <dsp:cNvSpPr/>
      </dsp:nvSpPr>
      <dsp:spPr>
        <a:xfrm>
          <a:off x="0" y="45074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8E151-0291-487F-98C7-DBC151094B5B}">
      <dsp:nvSpPr>
        <dsp:cNvPr id="0" name=""/>
        <dsp:cNvSpPr/>
      </dsp:nvSpPr>
      <dsp:spPr>
        <a:xfrm>
          <a:off x="558437" y="52222"/>
          <a:ext cx="966874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Valsts budžeta dotācija par katru personu </a:t>
          </a:r>
        </a:p>
      </dsp:txBody>
      <dsp:txXfrm>
        <a:off x="597345" y="91130"/>
        <a:ext cx="9590930" cy="719224"/>
      </dsp:txXfrm>
    </dsp:sp>
    <dsp:sp modelId="{2A78D2D9-7DA5-4AD8-9E92-24C12D4D3B69}">
      <dsp:nvSpPr>
        <dsp:cNvPr id="0" name=""/>
        <dsp:cNvSpPr/>
      </dsp:nvSpPr>
      <dsp:spPr>
        <a:xfrm>
          <a:off x="0" y="167546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8C610-D93E-4AFE-B5EE-73D0BE383D34}">
      <dsp:nvSpPr>
        <dsp:cNvPr id="0" name=""/>
        <dsp:cNvSpPr/>
      </dsp:nvSpPr>
      <dsp:spPr>
        <a:xfrm>
          <a:off x="558437" y="1276942"/>
          <a:ext cx="966874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VA iemaksas veicēji segs daļu no sociāli aizsargāto izdevumiem </a:t>
          </a:r>
        </a:p>
      </dsp:txBody>
      <dsp:txXfrm>
        <a:off x="597345" y="1315850"/>
        <a:ext cx="9590930" cy="719224"/>
      </dsp:txXfrm>
    </dsp:sp>
    <dsp:sp modelId="{98E7E135-7AB0-4995-A68B-53E09CAFBC46}">
      <dsp:nvSpPr>
        <dsp:cNvPr id="0" name=""/>
        <dsp:cNvSpPr/>
      </dsp:nvSpPr>
      <dsp:spPr>
        <a:xfrm>
          <a:off x="0" y="290018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D365A-A813-40EB-B619-B129A8DC0312}">
      <dsp:nvSpPr>
        <dsp:cNvPr id="0" name=""/>
        <dsp:cNvSpPr/>
      </dsp:nvSpPr>
      <dsp:spPr>
        <a:xfrm>
          <a:off x="558437" y="2501662"/>
          <a:ext cx="966874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Sasaistīts ar VA iemaksas pieaugumu vai minimālo algu</a:t>
          </a:r>
        </a:p>
      </dsp:txBody>
      <dsp:txXfrm>
        <a:off x="597345" y="2540570"/>
        <a:ext cx="9590930" cy="719224"/>
      </dsp:txXfrm>
    </dsp:sp>
    <dsp:sp modelId="{7BCF1D32-FF38-47FC-9672-BACC39FBD9A7}">
      <dsp:nvSpPr>
        <dsp:cNvPr id="0" name=""/>
        <dsp:cNvSpPr/>
      </dsp:nvSpPr>
      <dsp:spPr>
        <a:xfrm>
          <a:off x="0" y="412490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E3E3C-DD22-47A2-B681-AC135CD0B421}">
      <dsp:nvSpPr>
        <dsp:cNvPr id="0" name=""/>
        <dsp:cNvSpPr/>
      </dsp:nvSpPr>
      <dsp:spPr>
        <a:xfrm>
          <a:off x="558437" y="3726382"/>
          <a:ext cx="9674219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Pašvaldību iesaistē procesā</a:t>
          </a:r>
        </a:p>
      </dsp:txBody>
      <dsp:txXfrm>
        <a:off x="597345" y="3765290"/>
        <a:ext cx="9596403" cy="7192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604C1-E73D-4BB5-AB65-A95C28813C04}">
      <dsp:nvSpPr>
        <dsp:cNvPr id="0" name=""/>
        <dsp:cNvSpPr/>
      </dsp:nvSpPr>
      <dsp:spPr>
        <a:xfrm>
          <a:off x="1855" y="1461681"/>
          <a:ext cx="11477088" cy="11743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100" kern="1200" dirty="0"/>
            <a:t>Vai sarežģītos un neatliekamos gadījumos ir jāsniedz valsts apmaksātais pakalpojums?</a:t>
          </a:r>
        </a:p>
      </dsp:txBody>
      <dsp:txXfrm>
        <a:off x="36250" y="1496076"/>
        <a:ext cx="11408298" cy="1105525"/>
      </dsp:txXfrm>
    </dsp:sp>
    <dsp:sp modelId="{5D568FB8-72B5-491A-AEE4-56C53F7A2A2A}">
      <dsp:nvSpPr>
        <dsp:cNvPr id="0" name=""/>
        <dsp:cNvSpPr/>
      </dsp:nvSpPr>
      <dsp:spPr>
        <a:xfrm>
          <a:off x="1855" y="1062"/>
          <a:ext cx="2699221" cy="1174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Nemaksās ierobežoto resursu dēļ </a:t>
          </a:r>
        </a:p>
      </dsp:txBody>
      <dsp:txXfrm>
        <a:off x="36250" y="35457"/>
        <a:ext cx="2630431" cy="1105525"/>
      </dsp:txXfrm>
    </dsp:sp>
    <dsp:sp modelId="{9E1F32BB-84A7-4C77-8036-858121F71424}">
      <dsp:nvSpPr>
        <dsp:cNvPr id="0" name=""/>
        <dsp:cNvSpPr/>
      </dsp:nvSpPr>
      <dsp:spPr>
        <a:xfrm>
          <a:off x="2927811" y="1062"/>
          <a:ext cx="2699221" cy="1174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Nemaksās, jo ir privātā apdrošināšana</a:t>
          </a:r>
        </a:p>
      </dsp:txBody>
      <dsp:txXfrm>
        <a:off x="2962206" y="35457"/>
        <a:ext cx="2630431" cy="1105525"/>
      </dsp:txXfrm>
    </dsp:sp>
    <dsp:sp modelId="{E060F948-467E-41A3-B9E4-8F36E636DC95}">
      <dsp:nvSpPr>
        <dsp:cNvPr id="0" name=""/>
        <dsp:cNvSpPr/>
      </dsp:nvSpPr>
      <dsp:spPr>
        <a:xfrm>
          <a:off x="5853767" y="1062"/>
          <a:ext cx="2699221" cy="1174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Nemaksās, jo izmanto maksas medicīnu</a:t>
          </a:r>
        </a:p>
      </dsp:txBody>
      <dsp:txXfrm>
        <a:off x="5888162" y="35457"/>
        <a:ext cx="2630431" cy="1105525"/>
      </dsp:txXfrm>
    </dsp:sp>
    <dsp:sp modelId="{D4D8F744-E14B-4069-81EF-F74918C6C562}">
      <dsp:nvSpPr>
        <dsp:cNvPr id="0" name=""/>
        <dsp:cNvSpPr/>
      </dsp:nvSpPr>
      <dsp:spPr>
        <a:xfrm>
          <a:off x="8779723" y="1062"/>
          <a:ext cx="2699221" cy="1174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kern="1200" dirty="0"/>
            <a:t>Nemaksās cerībā uz neatliekamo palīdzību</a:t>
          </a:r>
        </a:p>
      </dsp:txBody>
      <dsp:txXfrm>
        <a:off x="8814118" y="35457"/>
        <a:ext cx="2630431" cy="11055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65483-1F90-48EE-A90D-96795CE83ADC}">
      <dsp:nvSpPr>
        <dsp:cNvPr id="0" name=""/>
        <dsp:cNvSpPr/>
      </dsp:nvSpPr>
      <dsp:spPr>
        <a:xfrm>
          <a:off x="0" y="45074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8E151-0291-487F-98C7-DBC151094B5B}">
      <dsp:nvSpPr>
        <dsp:cNvPr id="0" name=""/>
        <dsp:cNvSpPr/>
      </dsp:nvSpPr>
      <dsp:spPr>
        <a:xfrm>
          <a:off x="557891" y="52222"/>
          <a:ext cx="10605310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Iespēja piedalīties sistēmā ar dalību veicinošiem pasākumiem </a:t>
          </a:r>
        </a:p>
      </dsp:txBody>
      <dsp:txXfrm>
        <a:off x="596799" y="91130"/>
        <a:ext cx="10527494" cy="719224"/>
      </dsp:txXfrm>
    </dsp:sp>
    <dsp:sp modelId="{2A78D2D9-7DA5-4AD8-9E92-24C12D4D3B69}">
      <dsp:nvSpPr>
        <dsp:cNvPr id="0" name=""/>
        <dsp:cNvSpPr/>
      </dsp:nvSpPr>
      <dsp:spPr>
        <a:xfrm>
          <a:off x="0" y="167546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8C610-D93E-4AFE-B5EE-73D0BE383D34}">
      <dsp:nvSpPr>
        <dsp:cNvPr id="0" name=""/>
        <dsp:cNvSpPr/>
      </dsp:nvSpPr>
      <dsp:spPr>
        <a:xfrm>
          <a:off x="557891" y="1276942"/>
          <a:ext cx="10605310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Iemaksu piesaiste VA iemaksas proporcijai no vidēja atalgojuma</a:t>
          </a:r>
        </a:p>
      </dsp:txBody>
      <dsp:txXfrm>
        <a:off x="596799" y="1315850"/>
        <a:ext cx="10527494" cy="719224"/>
      </dsp:txXfrm>
    </dsp:sp>
    <dsp:sp modelId="{98E7E135-7AB0-4995-A68B-53E09CAFBC46}">
      <dsp:nvSpPr>
        <dsp:cNvPr id="0" name=""/>
        <dsp:cNvSpPr/>
      </dsp:nvSpPr>
      <dsp:spPr>
        <a:xfrm>
          <a:off x="0" y="290018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D365A-A813-40EB-B619-B129A8DC0312}">
      <dsp:nvSpPr>
        <dsp:cNvPr id="0" name=""/>
        <dsp:cNvSpPr/>
      </dsp:nvSpPr>
      <dsp:spPr>
        <a:xfrm>
          <a:off x="557891" y="2501662"/>
          <a:ext cx="10605310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Neatliekama palīdzība neveicot brīvprātīgo maksājumu ar rēķina izrakstu </a:t>
          </a:r>
        </a:p>
      </dsp:txBody>
      <dsp:txXfrm>
        <a:off x="596799" y="2540570"/>
        <a:ext cx="10527494" cy="719224"/>
      </dsp:txXfrm>
    </dsp:sp>
    <dsp:sp modelId="{7BCF1D32-FF38-47FC-9672-BACC39FBD9A7}">
      <dsp:nvSpPr>
        <dsp:cNvPr id="0" name=""/>
        <dsp:cNvSpPr/>
      </dsp:nvSpPr>
      <dsp:spPr>
        <a:xfrm>
          <a:off x="0" y="4124902"/>
          <a:ext cx="1116874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E3E3C-DD22-47A2-B681-AC135CD0B421}">
      <dsp:nvSpPr>
        <dsp:cNvPr id="0" name=""/>
        <dsp:cNvSpPr/>
      </dsp:nvSpPr>
      <dsp:spPr>
        <a:xfrm>
          <a:off x="557346" y="3726382"/>
          <a:ext cx="10600951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506" tIns="0" rIns="2955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/>
            <a:t>Pašvaldību iesaistē procesā</a:t>
          </a:r>
        </a:p>
      </dsp:txBody>
      <dsp:txXfrm>
        <a:off x="596254" y="3765290"/>
        <a:ext cx="10523135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FA873D-1D95-45C6-8312-F78F665B8D51}" type="datetimeFigureOut">
              <a:rPr lang="lv-LV" smtClean="0"/>
              <a:t>26.04.2023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8F7826-43D4-4149-8770-422F83CEA74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81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Barcelona Course on Health Financing for Universal Health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55927-342A-4F37-A2D6-117556481F08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162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F7826-43D4-4149-8770-422F83CEA748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650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F7826-43D4-4149-8770-422F83CEA748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208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Kutzin</a:t>
            </a:r>
            <a:r>
              <a:rPr lang="en-US" dirty="0"/>
              <a:t> J., Witter S., Jowett M., </a:t>
            </a:r>
            <a:r>
              <a:rPr lang="en-US" dirty="0" err="1"/>
              <a:t>Bayarsaikhan</a:t>
            </a:r>
            <a:r>
              <a:rPr lang="en-US" dirty="0"/>
              <a:t> D. Developing a national health financing strategy: a reference guide. Geneva: World Health Organization; 2017. (Health Financing Guidance No 3) </a:t>
            </a:r>
            <a:r>
              <a:rPr lang="en-US" dirty="0" err="1"/>
              <a:t>Licence</a:t>
            </a:r>
            <a:r>
              <a:rPr lang="en-US" dirty="0"/>
              <a:t>: CC BY-NC-SA 3.0 IGO. </a:t>
            </a:r>
            <a:endParaRPr lang="lv-LV" dirty="0"/>
          </a:p>
          <a:p>
            <a:pPr defTabSz="931774">
              <a:defRPr/>
            </a:pPr>
            <a:r>
              <a:rPr lang="en-US" dirty="0"/>
              <a:t>Web address: http://apps.who.int/iris/bitstream/10665/254757/1/9789241512107-eng.pdf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55927-342A-4F37-A2D6-117556481F08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637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F7826-43D4-4149-8770-422F83CEA748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140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F7826-43D4-4149-8770-422F83CEA748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328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Kutzin</a:t>
            </a:r>
            <a:r>
              <a:rPr lang="en-US" dirty="0"/>
              <a:t> J., Witter S., Jowett M., </a:t>
            </a:r>
            <a:r>
              <a:rPr lang="en-US" dirty="0" err="1"/>
              <a:t>Bayarsaikhan</a:t>
            </a:r>
            <a:r>
              <a:rPr lang="en-US" dirty="0"/>
              <a:t> D. Developing a national health financing strategy: a reference guide. Geneva: World Health Organization; 2017. (Health Financing Guidance No 3) </a:t>
            </a:r>
            <a:r>
              <a:rPr lang="en-US" dirty="0" err="1"/>
              <a:t>Licence</a:t>
            </a:r>
            <a:r>
              <a:rPr lang="en-US" dirty="0"/>
              <a:t>: CC BY-NC-SA 3.0 IGO. </a:t>
            </a:r>
            <a:endParaRPr lang="lv-LV" dirty="0"/>
          </a:p>
          <a:p>
            <a:pPr defTabSz="931774">
              <a:defRPr/>
            </a:pPr>
            <a:r>
              <a:rPr lang="en-US" dirty="0"/>
              <a:t>Web address: http://apps.who.int/iris/bitstream/10665/254757/1/9789241512107-eng.pdf</a:t>
            </a:r>
            <a:endParaRPr lang="lv-LV" dirty="0"/>
          </a:p>
          <a:p>
            <a:pPr defTabSz="931774">
              <a:defRPr/>
            </a:pPr>
            <a:endParaRPr lang="lv-LV" dirty="0"/>
          </a:p>
          <a:p>
            <a:pPr defTabSz="931774">
              <a:defRPr/>
            </a:pPr>
            <a:r>
              <a:rPr lang="lv-LV" dirty="0"/>
              <a:t>CBHI - </a:t>
            </a:r>
            <a:r>
              <a:rPr lang="en-US" dirty="0"/>
              <a:t>“community-based health insurance”</a:t>
            </a:r>
            <a:r>
              <a:rPr lang="lv-LV" dirty="0"/>
              <a:t>.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CBHI </a:t>
            </a:r>
            <a:r>
              <a:rPr lang="en-US" dirty="0"/>
              <a:t>system participation is compulsory</a:t>
            </a:r>
            <a:r>
              <a:rPr lang="lv-LV" dirty="0"/>
              <a:t>. </a:t>
            </a:r>
            <a:r>
              <a:rPr lang="en-US" dirty="0"/>
              <a:t>Pools are organized in territorially distinct sub-districts to which the local population is assigned and which are managed by the local community. Redistribution mechanisms mean that funds flow between pools within a district, between districts, and from the national level, as well as from both private and social health insurance funds into the national CBHI pool.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55927-342A-4F37-A2D6-117556481F08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6819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Kutzin</a:t>
            </a:r>
            <a:r>
              <a:rPr lang="en-US" dirty="0"/>
              <a:t> J., Witter S., Jowett M., </a:t>
            </a:r>
            <a:r>
              <a:rPr lang="en-US" dirty="0" err="1"/>
              <a:t>Bayarsaikhan</a:t>
            </a:r>
            <a:r>
              <a:rPr lang="en-US" dirty="0"/>
              <a:t> D. Developing a national health financing strategy: a reference guide. Geneva: World Health Organization; 2017. (Health Financing Guidance No 3) </a:t>
            </a:r>
            <a:r>
              <a:rPr lang="en-US" dirty="0" err="1"/>
              <a:t>Licence</a:t>
            </a:r>
            <a:r>
              <a:rPr lang="en-US" dirty="0"/>
              <a:t>: CC BY-NC-SA 3.0 IGO. </a:t>
            </a:r>
            <a:endParaRPr lang="lv-LV" dirty="0"/>
          </a:p>
          <a:p>
            <a:pPr defTabSz="931774">
              <a:defRPr/>
            </a:pPr>
            <a:r>
              <a:rPr lang="en-US" dirty="0"/>
              <a:t>Web address: http://apps.who.int/iris/bitstream/10665/254757/1/9789241512107-eng.pdf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55927-342A-4F37-A2D6-117556481F08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191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F7826-43D4-4149-8770-422F83CEA748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829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"/>
            <a:ext cx="5036843" cy="416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2199"/>
            <a:ext cx="12192000" cy="244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78178"/>
            <a:ext cx="10363200" cy="1470023"/>
          </a:xfrm>
        </p:spPr>
        <p:txBody>
          <a:bodyPr>
            <a:normAutofit/>
          </a:bodyPr>
          <a:lstStyle>
            <a:lvl1pPr algn="ctr">
              <a:defRPr sz="3600" b="1">
                <a:latin typeface="Cambr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943600"/>
            <a:ext cx="8534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  <a:lvl2pPr marL="469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9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8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8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8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0"/>
            <a:ext cx="2133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sz="1800"/>
          </a:p>
        </p:txBody>
      </p:sp>
    </p:spTree>
    <p:extLst>
      <p:ext uri="{BB962C8B-B14F-4D97-AF65-F5344CB8AC3E}">
        <p14:creationId xmlns:p14="http://schemas.microsoft.com/office/powerpoint/2010/main" val="333847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243E-950B-435B-A4F5-EB4BC3C26420}" type="datetime1">
              <a:rPr lang="lv-LV" smtClean="0"/>
              <a:t>26.04.2023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467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14FB7-D19C-1845-A31B-A7ABEC22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FDE08-5ABD-4684-B623-9E96F8A8A159}" type="datetime1">
              <a:rPr lang="lv-LV" smtClean="0"/>
              <a:t>26.04.2023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945BD1-53D1-A24B-BEB5-F371C3B1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197E2-4B0E-784D-9893-C8E9D6AD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891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048000" y="1296788"/>
            <a:ext cx="8430304" cy="4871837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lv-LV"/>
              <a:t>Spiediet uz ikonas, lai pievienotu bildi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7B68-D7BF-4608-8B98-B1644BA1862F}" type="datetime1">
              <a:rPr lang="lv-LV" smtClean="0"/>
              <a:t>26.04.2023</a:t>
            </a:fld>
            <a:endParaRPr lang="lv-LV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lv-LV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23E1-44C6-4E03-9576-413CBCCCE18A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2854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1" y="1"/>
            <a:ext cx="2348991" cy="19577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74643"/>
            <a:ext cx="9144000" cy="1143000"/>
          </a:xfrm>
          <a:prstGeom prst="rect">
            <a:avLst/>
          </a:prstGeom>
        </p:spPr>
        <p:txBody>
          <a:bodyPr vert="horz" lIns="93957" tIns="46979" rIns="93957" bIns="4697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5"/>
          </a:xfrm>
          <a:prstGeom prst="rect">
            <a:avLst/>
          </a:prstGeom>
        </p:spPr>
        <p:txBody>
          <a:bodyPr vert="horz" lIns="93957" tIns="46979" rIns="93957" bIns="469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0"/>
            <a:ext cx="2844800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fld id="{28E8776C-EFF4-4434-B736-6909824DC543}" type="datetime1">
              <a:rPr lang="lv-LV" smtClean="0"/>
              <a:t>26.04.2023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0"/>
            <a:ext cx="3860800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fld id="{D4368CCE-3AE7-4D1E-A610-7E2E1BB4AF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21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r" defTabSz="939575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</p:titleStyle>
    <p:bodyStyle>
      <a:lvl1pPr marL="352341" indent="-352341" algn="l" defTabSz="9395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63404" indent="-293618" algn="l" defTabSz="9395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74468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644259" indent="-234893" algn="l" defTabSz="9395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114047" indent="-234893" algn="l" defTabSz="9395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282A-3F28-46BE-99B8-B471291BC1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 visaptverošas valsts obligātās veselības apdrošināšanas ieviešanu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B3D2C-E3B1-4E80-BB10-8D7E373B9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5410200"/>
            <a:ext cx="6400800" cy="914400"/>
          </a:xfrm>
        </p:spPr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2023.gads</a:t>
            </a:r>
          </a:p>
        </p:txBody>
      </p:sp>
    </p:spTree>
    <p:extLst>
      <p:ext uri="{BB962C8B-B14F-4D97-AF65-F5344CB8AC3E}">
        <p14:creationId xmlns:p14="http://schemas.microsoft.com/office/powerpoint/2010/main" val="412666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4F7000-7D90-8171-9AE5-CA93CBA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15" y="6432824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10</a:t>
            </a:fld>
            <a:endParaRPr lang="lv-LV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DD0E38-6186-DA52-C9FA-568FE2B77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395286"/>
              </p:ext>
            </p:extLst>
          </p:nvPr>
        </p:nvGraphicFramePr>
        <p:xfrm>
          <a:off x="1437640" y="1357816"/>
          <a:ext cx="9316720" cy="2459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1877">
                  <a:extLst>
                    <a:ext uri="{9D8B030D-6E8A-4147-A177-3AD203B41FA5}">
                      <a16:colId xmlns:a16="http://schemas.microsoft.com/office/drawing/2014/main" val="3981591183"/>
                    </a:ext>
                  </a:extLst>
                </a:gridCol>
                <a:gridCol w="1701634">
                  <a:extLst>
                    <a:ext uri="{9D8B030D-6E8A-4147-A177-3AD203B41FA5}">
                      <a16:colId xmlns:a16="http://schemas.microsoft.com/office/drawing/2014/main" val="2201951742"/>
                    </a:ext>
                  </a:extLst>
                </a:gridCol>
                <a:gridCol w="1343209">
                  <a:extLst>
                    <a:ext uri="{9D8B030D-6E8A-4147-A177-3AD203B41FA5}">
                      <a16:colId xmlns:a16="http://schemas.microsoft.com/office/drawing/2014/main" val="2425000589"/>
                    </a:ext>
                  </a:extLst>
                </a:gridCol>
              </a:tblGrid>
              <a:tr h="289926">
                <a:tc rowSpan="2">
                  <a:txBody>
                    <a:bodyPr/>
                    <a:lstStyle/>
                    <a:p>
                      <a:pPr algn="ctr"/>
                      <a:r>
                        <a:rPr lang="lv-LV" sz="2000" dirty="0">
                          <a:effectLst/>
                          <a:latin typeface="+mn-lt"/>
                        </a:rPr>
                        <a:t>Mēnesis/gads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2000" dirty="0">
                          <a:effectLst/>
                          <a:latin typeface="+mn-lt"/>
                        </a:rPr>
                        <a:t>Iemaksas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503209"/>
                  </a:ext>
                </a:extLst>
              </a:tr>
              <a:tr h="907864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>
                          <a:effectLst/>
                          <a:latin typeface="+mn-lt"/>
                        </a:rPr>
                        <a:t>Maksājumu veikušo personu skaits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>
                          <a:effectLst/>
                          <a:latin typeface="+mn-lt"/>
                        </a:rPr>
                        <a:t>Summa, EUR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ctr"/>
                </a:tc>
                <a:extLst>
                  <a:ext uri="{0D108BD9-81ED-4DB2-BD59-A6C34878D82A}">
                    <a16:rowId xmlns:a16="http://schemas.microsoft.com/office/drawing/2014/main" val="3751095615"/>
                  </a:ext>
                </a:extLst>
              </a:tr>
              <a:tr h="289926">
                <a:tc>
                  <a:txBody>
                    <a:bodyPr/>
                    <a:lstStyle/>
                    <a:p>
                      <a:r>
                        <a:rPr lang="lv-LV" sz="2000" dirty="0">
                          <a:effectLst/>
                          <a:latin typeface="+mn-lt"/>
                        </a:rPr>
                        <a:t>2018.gada Augusts – Decembris kopā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dirty="0">
                          <a:effectLst/>
                          <a:latin typeface="+mn-lt"/>
                        </a:rPr>
                        <a:t>4 494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dirty="0">
                          <a:effectLst/>
                          <a:latin typeface="+mn-lt"/>
                        </a:rPr>
                        <a:t>628 117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extLst>
                  <a:ext uri="{0D108BD9-81ED-4DB2-BD59-A6C34878D82A}">
                    <a16:rowId xmlns:a16="http://schemas.microsoft.com/office/drawing/2014/main" val="2986702299"/>
                  </a:ext>
                </a:extLst>
              </a:tr>
              <a:tr h="289926">
                <a:tc>
                  <a:txBody>
                    <a:bodyPr/>
                    <a:lstStyle/>
                    <a:p>
                      <a:r>
                        <a:rPr lang="lv-LV" sz="2000" dirty="0">
                          <a:effectLst/>
                          <a:latin typeface="+mn-lt"/>
                        </a:rPr>
                        <a:t>2019.gada Janvāris – Decembris kopā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dirty="0">
                          <a:effectLst/>
                          <a:latin typeface="+mn-lt"/>
                        </a:rPr>
                        <a:t>1 221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dirty="0">
                          <a:effectLst/>
                          <a:latin typeface="+mn-lt"/>
                        </a:rPr>
                        <a:t>201 409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extLst>
                  <a:ext uri="{0D108BD9-81ED-4DB2-BD59-A6C34878D82A}">
                    <a16:rowId xmlns:a16="http://schemas.microsoft.com/office/drawing/2014/main" val="3332753225"/>
                  </a:ext>
                </a:extLst>
              </a:tr>
              <a:tr h="289926">
                <a:tc>
                  <a:txBody>
                    <a:bodyPr/>
                    <a:lstStyle/>
                    <a:p>
                      <a:r>
                        <a:rPr lang="lv-LV" sz="2000" dirty="0">
                          <a:effectLst/>
                          <a:latin typeface="+mn-lt"/>
                        </a:rPr>
                        <a:t>2020.Gada Janvāris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>
                          <a:effectLst/>
                          <a:latin typeface="+mn-lt"/>
                        </a:rPr>
                        <a:t>8</a:t>
                      </a:r>
                      <a:endParaRPr lang="lv-LV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dirty="0">
                          <a:effectLst/>
                          <a:latin typeface="+mn-lt"/>
                        </a:rPr>
                        <a:t>1 251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extLst>
                  <a:ext uri="{0D108BD9-81ED-4DB2-BD59-A6C34878D82A}">
                    <a16:rowId xmlns:a16="http://schemas.microsoft.com/office/drawing/2014/main" val="1880757670"/>
                  </a:ext>
                </a:extLst>
              </a:tr>
              <a:tr h="325815">
                <a:tc>
                  <a:txBody>
                    <a:bodyPr/>
                    <a:lstStyle/>
                    <a:p>
                      <a:r>
                        <a:rPr lang="lv-LV" sz="2000" dirty="0">
                          <a:effectLst/>
                          <a:latin typeface="+mn-lt"/>
                        </a:rPr>
                        <a:t>Pavisam kopā</a:t>
                      </a:r>
                      <a:endParaRPr lang="lv-LV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b="1" dirty="0">
                          <a:effectLst/>
                          <a:latin typeface="+mn-lt"/>
                        </a:rPr>
                        <a:t>5 715</a:t>
                      </a:r>
                      <a:endParaRPr lang="lv-LV" sz="20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2000" b="1" dirty="0">
                          <a:effectLst/>
                          <a:latin typeface="+mn-lt"/>
                        </a:rPr>
                        <a:t>829 527</a:t>
                      </a:r>
                      <a:endParaRPr lang="lv-LV" sz="20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0997" marR="50997" marT="0" marB="0" anchor="b"/>
                </a:tc>
                <a:extLst>
                  <a:ext uri="{0D108BD9-81ED-4DB2-BD59-A6C34878D82A}">
                    <a16:rowId xmlns:a16="http://schemas.microsoft.com/office/drawing/2014/main" val="15881988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1EC9E9-37A8-BFE5-7420-3C60113E339E}"/>
              </a:ext>
            </a:extLst>
          </p:cNvPr>
          <p:cNvSpPr txBox="1"/>
          <p:nvPr/>
        </p:nvSpPr>
        <p:spPr>
          <a:xfrm>
            <a:off x="3122951" y="204102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Veiktās valsts veselības apdrošināšanas </a:t>
            </a:r>
            <a:r>
              <a:rPr lang="lv-LV" sz="2800" b="1" dirty="0" err="1">
                <a:ea typeface="Verdana" panose="020B0604030504040204" pitchFamily="34" charset="0"/>
                <a:cs typeface="Times New Roman" panose="02020603050405020304" pitchFamily="18" charset="0"/>
              </a:rPr>
              <a:t>brīvpratīgas</a:t>
            </a:r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 iemaksas 2018. un 2019.gadā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7CB45BA-7C0D-84BE-803F-5AE40F5C2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603697"/>
              </p:ext>
            </p:extLst>
          </p:nvPr>
        </p:nvGraphicFramePr>
        <p:xfrm>
          <a:off x="355600" y="4010349"/>
          <a:ext cx="11480800" cy="263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2604C1-E73D-4BB5-AB65-A95C28813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DB2604C1-E73D-4BB5-AB65-A95C28813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B2604C1-E73D-4BB5-AB65-A95C28813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B2604C1-E73D-4BB5-AB65-A95C28813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568FB8-72B5-491A-AEE4-56C53F7A2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5D568FB8-72B5-491A-AEE4-56C53F7A2A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5D568FB8-72B5-491A-AEE4-56C53F7A2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5D568FB8-72B5-491A-AEE4-56C53F7A2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1F32BB-84A7-4C77-8036-858121F71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9E1F32BB-84A7-4C77-8036-858121F714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9E1F32BB-84A7-4C77-8036-858121F71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9E1F32BB-84A7-4C77-8036-858121F71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60F948-467E-41A3-B9E4-8F36E636D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E060F948-467E-41A3-B9E4-8F36E636D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E060F948-467E-41A3-B9E4-8F36E636D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E060F948-467E-41A3-B9E4-8F36E636D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D8F744-E14B-4069-81EF-F74918C6C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D4D8F744-E14B-4069-81EF-F74918C6C5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D4D8F744-E14B-4069-81EF-F74918C6C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D4D8F744-E14B-4069-81EF-F74918C6C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84F1A-FA7C-FF5F-11A2-984568A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11</a:t>
            </a:fld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346E0-E667-EDC8-10D5-AA3C28341C1E}"/>
              </a:ext>
            </a:extLst>
          </p:cNvPr>
          <p:cNvSpPr txBox="1"/>
          <p:nvPr/>
        </p:nvSpPr>
        <p:spPr>
          <a:xfrm>
            <a:off x="3144722" y="258531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Nenodarbinātie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CCFAC9-6B59-0F1A-9308-828849A5EB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16446"/>
              </p:ext>
            </p:extLst>
          </p:nvPr>
        </p:nvGraphicFramePr>
        <p:xfrm>
          <a:off x="522515" y="1619475"/>
          <a:ext cx="11168742" cy="485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5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84F1A-FA7C-FF5F-11A2-984568A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12</a:t>
            </a:fld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346E0-E667-EDC8-10D5-AA3C28341C1E}"/>
              </a:ext>
            </a:extLst>
          </p:cNvPr>
          <p:cNvSpPr txBox="1"/>
          <p:nvPr/>
        </p:nvSpPr>
        <p:spPr>
          <a:xfrm>
            <a:off x="3144722" y="258531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ES pilsoņi un ārvalstnieki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CCFAC9-6B59-0F1A-9308-828849A5EB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528348"/>
              </p:ext>
            </p:extLst>
          </p:nvPr>
        </p:nvGraphicFramePr>
        <p:xfrm>
          <a:off x="522515" y="1619475"/>
          <a:ext cx="11168742" cy="485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83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2464D85-2B5F-CD29-3840-44D336373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23"/>
          <a:stretch/>
        </p:blipFill>
        <p:spPr>
          <a:xfrm>
            <a:off x="1740484" y="1344355"/>
            <a:ext cx="9764236" cy="537713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8CD8396-90A4-096A-D16E-F179E6811332}"/>
              </a:ext>
            </a:extLst>
          </p:cNvPr>
          <p:cNvSpPr txBox="1"/>
          <p:nvPr/>
        </p:nvSpPr>
        <p:spPr>
          <a:xfrm>
            <a:off x="3214403" y="136507"/>
            <a:ext cx="7492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Galvenie ieņēmumu avoti un ieguldīšanas mehānismi</a:t>
            </a:r>
            <a:endParaRPr 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E63BB-F2E6-59E9-3293-554DEB28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7" y="6351386"/>
            <a:ext cx="2844800" cy="365123"/>
          </a:xfrm>
        </p:spPr>
        <p:txBody>
          <a:bodyPr/>
          <a:lstStyle/>
          <a:p>
            <a:fld id="{200423E1-44C6-4E03-9576-413CBCCCE18A}" type="slidenum">
              <a:rPr lang="lv-LV" smtClean="0"/>
              <a:pPr/>
              <a:t>13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9635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9811C-8E90-56B9-B6FD-5CC83A5B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23E1-44C6-4E03-9576-413CBCCCE18A}" type="slidenum">
              <a:rPr lang="lv-LV" smtClean="0"/>
              <a:pPr/>
              <a:t>14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B0157-183A-C209-C522-489286D84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7" t="23016" r="17679" b="7314"/>
          <a:stretch/>
        </p:blipFill>
        <p:spPr>
          <a:xfrm>
            <a:off x="805544" y="1329454"/>
            <a:ext cx="9862456" cy="5370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D6FD1-883B-B083-49ED-496B6FD1F913}"/>
              </a:ext>
            </a:extLst>
          </p:cNvPr>
          <p:cNvSpPr txBox="1"/>
          <p:nvPr/>
        </p:nvSpPr>
        <p:spPr>
          <a:xfrm>
            <a:off x="3214403" y="136507"/>
            <a:ext cx="7492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Galvenie ieņēmumu avoti pret finansēšanas mehānismiem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3631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B5EA-CEC1-F844-9CA6-C6696AE8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988" y="365125"/>
            <a:ext cx="5186362" cy="1325563"/>
          </a:xfrm>
        </p:spPr>
        <p:txBody>
          <a:bodyPr>
            <a:normAutofit/>
          </a:bodyPr>
          <a:lstStyle/>
          <a:p>
            <a:r>
              <a:rPr lang="en-EE" sz="3200" b="1" dirty="0"/>
              <a:t>Healthcare financial flows </a:t>
            </a:r>
            <a:r>
              <a:rPr lang="en-EE" sz="1000" b="1" dirty="0"/>
              <a:t>(Estonian HiT, WHO, 2018;  Estonian NHI database)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D39CE3-4F95-7D4D-BD5A-AD8C08E58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2" y="207169"/>
            <a:ext cx="5972175" cy="64436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9BAC5-92AB-6443-A4AB-C47734D9F0D2}"/>
              </a:ext>
            </a:extLst>
          </p:cNvPr>
          <p:cNvSpPr txBox="1"/>
          <p:nvPr/>
        </p:nvSpPr>
        <p:spPr>
          <a:xfrm>
            <a:off x="6617087" y="1502688"/>
            <a:ext cx="518636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2400" b="1" dirty="0"/>
              <a:t>Total health spending EUR 2 363 mln or 7,5% of GDP (2021), o</a:t>
            </a:r>
            <a:r>
              <a:rPr lang="en-EE" sz="2400" b="1"/>
              <a:t>/w</a:t>
            </a:r>
            <a:endParaRPr lang="en-EE" sz="2400" b="1" dirty="0"/>
          </a:p>
          <a:p>
            <a:endParaRPr lang="en-E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EE" sz="2400" dirty="0"/>
              <a:t>Estonian Health I</a:t>
            </a:r>
            <a:r>
              <a:rPr lang="en-GB" sz="2400" dirty="0"/>
              <a:t>n</a:t>
            </a:r>
            <a:r>
              <a:rPr lang="en-EE" sz="2400" dirty="0"/>
              <a:t>surance Fund 63%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EE" sz="2400" dirty="0"/>
              <a:t>Central government 10% (5% in previous years)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EE" sz="2400" dirty="0"/>
              <a:t>Municipalities 3%</a:t>
            </a:r>
          </a:p>
          <a:p>
            <a:endParaRPr lang="en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EE" sz="2400" dirty="0"/>
              <a:t>Out of pocket 22%</a:t>
            </a:r>
          </a:p>
          <a:p>
            <a:endParaRPr lang="en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EE" sz="2400" dirty="0"/>
              <a:t>Other: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EE" dirty="0"/>
              <a:t>Occupational health (direct payments by employers, preventive services) 1%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EE" dirty="0"/>
              <a:t>Voluntary private health insurance 0,1%</a:t>
            </a:r>
          </a:p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99034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8AA7CF-6427-7FE7-6F5C-D12B27F65E32}"/>
              </a:ext>
            </a:extLst>
          </p:cNvPr>
          <p:cNvSpPr txBox="1"/>
          <p:nvPr/>
        </p:nvSpPr>
        <p:spPr>
          <a:xfrm>
            <a:off x="3122951" y="204102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Koordinācijas padome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E23401D-56A8-1CBD-39D9-C0EE6479D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6685573"/>
              </p:ext>
            </p:extLst>
          </p:nvPr>
        </p:nvGraphicFramePr>
        <p:xfrm>
          <a:off x="434427" y="1492469"/>
          <a:ext cx="11421241" cy="504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A7477-FD53-0D76-E898-73F74CD7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641" y="6435489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008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B93AF8D-F6DE-D00E-F547-BEB30203D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" y="1"/>
            <a:ext cx="10841127" cy="68393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DB536C-C20F-40AD-005C-989587D0A062}"/>
              </a:ext>
            </a:extLst>
          </p:cNvPr>
          <p:cNvSpPr/>
          <p:nvPr/>
        </p:nvSpPr>
        <p:spPr>
          <a:xfrm>
            <a:off x="10343535" y="6263148"/>
            <a:ext cx="353962" cy="365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65D32-09BD-1CEE-D411-5127C163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527" y="6396605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820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FFE450-A4DE-3F4D-9264-B49B613D3F32}"/>
              </a:ext>
            </a:extLst>
          </p:cNvPr>
          <p:cNvSpPr txBox="1"/>
          <p:nvPr/>
        </p:nvSpPr>
        <p:spPr>
          <a:xfrm>
            <a:off x="556054" y="6450226"/>
            <a:ext cx="216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000" i="1" dirty="0">
                <a:cs typeface="Times New Roman" panose="02020603050405020304" pitchFamily="18" charset="0"/>
              </a:rPr>
              <a:t>.</a:t>
            </a:r>
          </a:p>
          <a:p>
            <a:endParaRPr lang="en-LV" sz="1000" i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E37FC-B289-5E83-2055-B8F62C68427A}"/>
              </a:ext>
            </a:extLst>
          </p:cNvPr>
          <p:cNvSpPr txBox="1"/>
          <p:nvPr/>
        </p:nvSpPr>
        <p:spPr>
          <a:xfrm>
            <a:off x="2367642" y="218321"/>
            <a:ext cx="9824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Veselības ministrijas resursi izdevumu segšanai – iespējamas alternatīvas </a:t>
            </a:r>
            <a:r>
              <a:rPr lang="lv-LV" sz="1400" dirty="0">
                <a:ea typeface="Verdana" panose="020B0604030504040204" pitchFamily="34" charset="0"/>
                <a:cs typeface="Times New Roman" panose="02020603050405020304" pitchFamily="18" charset="0"/>
              </a:rPr>
              <a:t>(valsts budžetā </a:t>
            </a:r>
            <a:r>
              <a:rPr lang="lv-LV" sz="1400" b="1" dirty="0">
                <a:ea typeface="Verdana" panose="020B0604030504040204" pitchFamily="34" charset="0"/>
                <a:cs typeface="Times New Roman" panose="02020603050405020304" pitchFamily="18" charset="0"/>
              </a:rPr>
              <a:t>2023.gadam</a:t>
            </a:r>
            <a:r>
              <a:rPr lang="lv-LV" sz="1400" dirty="0"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EEFDF-CE9B-F4D7-D6FE-DD5FDADB8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0" t="1725" r="5777" b="1987"/>
          <a:stretch/>
        </p:blipFill>
        <p:spPr>
          <a:xfrm>
            <a:off x="5988533" y="1514168"/>
            <a:ext cx="5856702" cy="4747776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79FA640-09FD-DFA0-C36F-10674BBF9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220325"/>
              </p:ext>
            </p:extLst>
          </p:nvPr>
        </p:nvGraphicFramePr>
        <p:xfrm>
          <a:off x="346766" y="1406262"/>
          <a:ext cx="5318564" cy="3224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9888">
                  <a:extLst>
                    <a:ext uri="{9D8B030D-6E8A-4147-A177-3AD203B41FA5}">
                      <a16:colId xmlns:a16="http://schemas.microsoft.com/office/drawing/2014/main" val="3559257456"/>
                    </a:ext>
                  </a:extLst>
                </a:gridCol>
                <a:gridCol w="1538676">
                  <a:extLst>
                    <a:ext uri="{9D8B030D-6E8A-4147-A177-3AD203B41FA5}">
                      <a16:colId xmlns:a16="http://schemas.microsoft.com/office/drawing/2014/main" val="3027308017"/>
                    </a:ext>
                  </a:extLst>
                </a:gridCol>
              </a:tblGrid>
              <a:tr h="23790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Likums par valsts budžetu 2023.gadam</a:t>
                      </a:r>
                      <a:endParaRPr lang="lv-LV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euro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46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Sociālās</a:t>
                      </a: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lv-LV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apdrošināšanas</a:t>
                      </a: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iemaksas kopā (</a:t>
                      </a:r>
                      <a:r>
                        <a:rPr lang="lv-LV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34,09%)</a:t>
                      </a: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tai skaita,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4,768,193,000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462654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1) Valsts sociālās apdrošināšanas ieņēmumi speciālajā budžetu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3,858,127,659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18624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2) Valsts </a:t>
                      </a:r>
                      <a:r>
                        <a:rPr lang="lv-LV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fondēto</a:t>
                      </a: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pensiju shēmas ieņēmumi, tai skaitā,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771,007,341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9283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13% no valsts </a:t>
                      </a:r>
                      <a:r>
                        <a:rPr lang="lv-LV" sz="1400" b="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fondēto</a:t>
                      </a:r>
                      <a:r>
                        <a:rPr lang="lv-LV" sz="14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pensiju shēmas ieņēmumiem būtu</a:t>
                      </a:r>
                      <a:endParaRPr lang="lv-LV" sz="1400" b="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100,230,954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730119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3) Ieņēmumi pamatbudžetā veselības aprūpes finansēšanai 1%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139,058,000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21488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budžeta Veselības ministrijai novirzītā </a:t>
                      </a:r>
                      <a:r>
                        <a:rPr lang="lv-LV" sz="1400" b="0" u="sng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dotācija no vispārējiem ieņēmumiem </a:t>
                      </a:r>
                      <a:r>
                        <a:rPr lang="lv-LV" sz="14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pamatfunkcijām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dirty="0">
                          <a:effectLst/>
                          <a:latin typeface="+mn-lt"/>
                        </a:rPr>
                        <a:t>1,556,865,408               </a:t>
                      </a:r>
                      <a:endParaRPr lang="lv-LV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684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Nepieciešamais novirzāmais sociālo apdrošināšanas iemaksu procents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1" dirty="0">
                          <a:effectLst/>
                          <a:latin typeface="+mn-lt"/>
                        </a:rPr>
                        <a:t>11,13%</a:t>
                      </a:r>
                      <a:endParaRPr lang="lv-LV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3986062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8F30CBA-BE14-21B5-91A5-ACA40EC9A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068459"/>
              </p:ext>
            </p:extLst>
          </p:nvPr>
        </p:nvGraphicFramePr>
        <p:xfrm>
          <a:off x="346765" y="5910781"/>
          <a:ext cx="5318564" cy="445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9888">
                  <a:extLst>
                    <a:ext uri="{9D8B030D-6E8A-4147-A177-3AD203B41FA5}">
                      <a16:colId xmlns:a16="http://schemas.microsoft.com/office/drawing/2014/main" val="3251519312"/>
                    </a:ext>
                  </a:extLst>
                </a:gridCol>
                <a:gridCol w="1538676">
                  <a:extLst>
                    <a:ext uri="{9D8B030D-6E8A-4147-A177-3AD203B41FA5}">
                      <a16:colId xmlns:a16="http://schemas.microsoft.com/office/drawing/2014/main" val="30373334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IIN 25% pamatbudžetā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589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448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961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28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IIN 75% pašvaldībām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768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346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29588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3A8B16-66AB-9EA3-1371-D06AA5C22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042780"/>
              </p:ext>
            </p:extLst>
          </p:nvPr>
        </p:nvGraphicFramePr>
        <p:xfrm>
          <a:off x="346766" y="4634080"/>
          <a:ext cx="5318564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957">
                  <a:extLst>
                    <a:ext uri="{9D8B030D-6E8A-4147-A177-3AD203B41FA5}">
                      <a16:colId xmlns:a16="http://schemas.microsoft.com/office/drawing/2014/main" val="1719479390"/>
                    </a:ext>
                  </a:extLst>
                </a:gridCol>
                <a:gridCol w="1543607">
                  <a:extLst>
                    <a:ext uri="{9D8B030D-6E8A-4147-A177-3AD203B41FA5}">
                      <a16:colId xmlns:a16="http://schemas.microsoft.com/office/drawing/2014/main" val="520697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budžeta veselībai </a:t>
                      </a:r>
                      <a:r>
                        <a:rPr lang="lv-LV" sz="1400" b="0" u="sng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novirzāmā dotācija pamatfunkcijām, lai sasniegtu 6% no IKP*</a:t>
                      </a:r>
                      <a:endParaRPr lang="lv-LV" sz="1400" b="0" u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2,618,231,105</a:t>
                      </a:r>
                      <a:r>
                        <a:rPr lang="lv-LV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lv-LV" sz="1400" dirty="0">
                          <a:effectLst/>
                          <a:latin typeface="+mn-lt"/>
                        </a:rPr>
                        <a:t>          </a:t>
                      </a:r>
                      <a:r>
                        <a:rPr lang="lv-LV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lv-LV" sz="14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11974"/>
                  </a:ext>
                </a:extLst>
              </a:tr>
              <a:tr h="22258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Nepieciešamais novirzāmais sociālo apdrošināšanas iemaksu procents 6% no IKP segumam</a:t>
                      </a:r>
                      <a:endParaRPr lang="lv-LV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18,72%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421176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FB87A63-7D00-AD0D-285B-3B1E813930D9}"/>
              </a:ext>
            </a:extLst>
          </p:cNvPr>
          <p:cNvSpPr txBox="1"/>
          <p:nvPr/>
        </p:nvSpPr>
        <p:spPr>
          <a:xfrm>
            <a:off x="270508" y="6444476"/>
            <a:ext cx="6790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* IKP prognoze 2023.gadam 43,637 milj. euro (no Latvijas Stabilitātes programmas 2023-2026)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8750F-9FF8-78BC-3C66-D70120C4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15" y="6356551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18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58232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AEB5223E-2111-EDE6-EDA9-7D46E7692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23"/>
          <a:stretch/>
        </p:blipFill>
        <p:spPr>
          <a:xfrm>
            <a:off x="2081502" y="1392865"/>
            <a:ext cx="9065273" cy="532862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FB43AC3-E179-1169-3CE6-9AD073D8554B}"/>
              </a:ext>
            </a:extLst>
          </p:cNvPr>
          <p:cNvSpPr txBox="1"/>
          <p:nvPr/>
        </p:nvSpPr>
        <p:spPr>
          <a:xfrm>
            <a:off x="2520950" y="136507"/>
            <a:ext cx="8186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Visbiežāk sastopamas ieņēmumu plūsmas no avotiem uz sadales vienībām (resursu koncentrēšana)</a:t>
            </a:r>
            <a:endParaRPr 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B5CD85-DA93-B0CC-D55F-488E7922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195" y="6356370"/>
            <a:ext cx="2844800" cy="365123"/>
          </a:xfrm>
        </p:spPr>
        <p:txBody>
          <a:bodyPr/>
          <a:lstStyle/>
          <a:p>
            <a:fld id="{200423E1-44C6-4E03-9576-413CBCCCE18A}" type="slidenum">
              <a:rPr lang="lv-LV" smtClean="0"/>
              <a:pPr/>
              <a:t>19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4708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8C554-F176-B51A-E33A-8DBA865D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8" y="1160586"/>
            <a:ext cx="10138602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EC4D-6694-E845-6169-E317968B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0959" y="6366530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313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6553966-9DE5-8207-5DDC-65F379CED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6"/>
          <a:stretch/>
        </p:blipFill>
        <p:spPr>
          <a:xfrm>
            <a:off x="2024168" y="1356548"/>
            <a:ext cx="9048839" cy="54574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ADBE4D0-6A99-D524-A56F-01B39A384EC6}"/>
              </a:ext>
            </a:extLst>
          </p:cNvPr>
          <p:cNvSpPr txBox="1"/>
          <p:nvPr/>
        </p:nvSpPr>
        <p:spPr>
          <a:xfrm>
            <a:off x="2635149" y="136507"/>
            <a:ext cx="8622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Izplatītākās iepirkumu tirgus struktūras un pakalpojumu sniedzēja maksājuma metodes</a:t>
            </a:r>
            <a:endParaRPr 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F50A9-6654-4E52-4F0F-6370A05F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063" y="6356370"/>
            <a:ext cx="2844800" cy="365123"/>
          </a:xfrm>
        </p:spPr>
        <p:txBody>
          <a:bodyPr/>
          <a:lstStyle/>
          <a:p>
            <a:fld id="{200423E1-44C6-4E03-9576-413CBCCCE18A}" type="slidenum">
              <a:rPr lang="lv-LV" smtClean="0"/>
              <a:pPr/>
              <a:t>20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75314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85A93-766C-47CC-8E5B-BAD59840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15" y="6445350"/>
            <a:ext cx="2844800" cy="365123"/>
          </a:xfrm>
        </p:spPr>
        <p:txBody>
          <a:bodyPr/>
          <a:lstStyle/>
          <a:p>
            <a:fld id="{200423E1-44C6-4E03-9576-413CBCCCE18A}" type="slidenum">
              <a:rPr lang="lv-LV" smtClean="0"/>
              <a:pPr/>
              <a:t>21</a:t>
            </a:fld>
            <a:endParaRPr lang="lv-LV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DC689C-C4B6-A2E1-5FF2-99A02B253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727423"/>
              </p:ext>
            </p:extLst>
          </p:nvPr>
        </p:nvGraphicFramePr>
        <p:xfrm>
          <a:off x="489072" y="1500128"/>
          <a:ext cx="10993122" cy="512778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02187">
                  <a:extLst>
                    <a:ext uri="{9D8B030D-6E8A-4147-A177-3AD203B41FA5}">
                      <a16:colId xmlns:a16="http://schemas.microsoft.com/office/drawing/2014/main" val="564454676"/>
                    </a:ext>
                  </a:extLst>
                </a:gridCol>
                <a:gridCol w="3435350">
                  <a:extLst>
                    <a:ext uri="{9D8B030D-6E8A-4147-A177-3AD203B41FA5}">
                      <a16:colId xmlns:a16="http://schemas.microsoft.com/office/drawing/2014/main" val="1660878242"/>
                    </a:ext>
                  </a:extLst>
                </a:gridCol>
                <a:gridCol w="837890">
                  <a:extLst>
                    <a:ext uri="{9D8B030D-6E8A-4147-A177-3AD203B41FA5}">
                      <a16:colId xmlns:a16="http://schemas.microsoft.com/office/drawing/2014/main" val="2570345778"/>
                    </a:ext>
                  </a:extLst>
                </a:gridCol>
                <a:gridCol w="1197686">
                  <a:extLst>
                    <a:ext uri="{9D8B030D-6E8A-4147-A177-3AD203B41FA5}">
                      <a16:colId xmlns:a16="http://schemas.microsoft.com/office/drawing/2014/main" val="1985097407"/>
                    </a:ext>
                  </a:extLst>
                </a:gridCol>
                <a:gridCol w="645673">
                  <a:extLst>
                    <a:ext uri="{9D8B030D-6E8A-4147-A177-3AD203B41FA5}">
                      <a16:colId xmlns:a16="http://schemas.microsoft.com/office/drawing/2014/main" val="3117894821"/>
                    </a:ext>
                  </a:extLst>
                </a:gridCol>
                <a:gridCol w="1055743">
                  <a:extLst>
                    <a:ext uri="{9D8B030D-6E8A-4147-A177-3AD203B41FA5}">
                      <a16:colId xmlns:a16="http://schemas.microsoft.com/office/drawing/2014/main" val="2269818981"/>
                    </a:ext>
                  </a:extLst>
                </a:gridCol>
                <a:gridCol w="1431578">
                  <a:extLst>
                    <a:ext uri="{9D8B030D-6E8A-4147-A177-3AD203B41FA5}">
                      <a16:colId xmlns:a16="http://schemas.microsoft.com/office/drawing/2014/main" val="3871953368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1312821164"/>
                    </a:ext>
                  </a:extLst>
                </a:gridCol>
                <a:gridCol w="1139531">
                  <a:extLst>
                    <a:ext uri="{9D8B030D-6E8A-4147-A177-3AD203B41FA5}">
                      <a16:colId xmlns:a16="http://schemas.microsoft.com/office/drawing/2014/main" val="2650839923"/>
                    </a:ext>
                  </a:extLst>
                </a:gridCol>
              </a:tblGrid>
              <a:tr h="274371">
                <a:tc rowSpan="3">
                  <a:txBody>
                    <a:bodyPr/>
                    <a:lstStyle/>
                    <a:p>
                      <a:pPr algn="l" fontAlgn="b"/>
                      <a:endParaRPr lang="lv-L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lv-L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Igaunijas dati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Latvijas dati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Faktiskie izdevumi kopā, euro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534541"/>
                  </a:ext>
                </a:extLst>
              </a:tr>
              <a:tr h="274371">
                <a:tc vMerge="1">
                  <a:txBody>
                    <a:bodyPr/>
                    <a:lstStyle/>
                    <a:p>
                      <a:pPr algn="l" fontAlgn="b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lv-LV" sz="16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022348"/>
                  </a:ext>
                </a:extLst>
              </a:tr>
              <a:tr h="1371859">
                <a:tc vMerge="1">
                  <a:txBody>
                    <a:bodyPr/>
                    <a:lstStyle/>
                    <a:p>
                      <a:pPr algn="l" fontAlgn="b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milj.euro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Faktiskie izdevumi uz vienu iedzīvotāju, euro</a:t>
                      </a:r>
                      <a:endParaRPr lang="lv-LV" sz="16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milj.euro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Faktiskie izdevumi uz vienu iedzīvotāju, euro</a:t>
                      </a:r>
                      <a:endParaRPr lang="lv-LV" sz="16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184496"/>
                  </a:ext>
                </a:extLst>
              </a:tr>
              <a:tr h="345794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 dirty="0">
                          <a:effectLst/>
                          <a:latin typeface="+mn-lt"/>
                        </a:rPr>
                        <a:t>Profilakse un veselības veicināšana</a:t>
                      </a:r>
                      <a:endParaRPr lang="lv-L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16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15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8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2%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14,560,300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2464193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2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Primārā veselības aprūpe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180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14%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125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67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13%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124,565,061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8666467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3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 dirty="0">
                          <a:effectLst/>
                          <a:latin typeface="+mn-lt"/>
                        </a:rPr>
                        <a:t>Sekundāra/terciāra veselības aprūpe</a:t>
                      </a:r>
                      <a:endParaRPr lang="lv-L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850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640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67%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738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393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75%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u="none" strike="noStrike" dirty="0">
                          <a:effectLst/>
                          <a:latin typeface="+mn-lt"/>
                        </a:rPr>
                        <a:t>737,726,756</a:t>
                      </a:r>
                      <a:endParaRPr lang="lv-L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4930254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4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Dzemdniecība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49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4%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13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7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1%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12,721,726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1410065"/>
                  </a:ext>
                </a:extLst>
              </a:tr>
              <a:tr h="397118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5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Zobārstniecība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62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5%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20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11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2%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20,495,063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4796495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6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Neatliekamā medicīniskā palīdzība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61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5%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 dirty="0">
                          <a:effectLst/>
                          <a:latin typeface="+mn-lt"/>
                        </a:rPr>
                        <a:t>71</a:t>
                      </a:r>
                      <a:endParaRPr lang="lv-LV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38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7%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71,436,894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5706233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7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3957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Neatliekamā palīdzība neapdrošinātām personām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9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lv-LV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1%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 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 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u="none" strike="noStrike">
                          <a:effectLst/>
                          <a:latin typeface="+mn-lt"/>
                        </a:rPr>
                        <a:t> 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u="none" strike="noStrike">
                          <a:effectLst/>
                          <a:latin typeface="+mn-lt"/>
                        </a:rPr>
                        <a:t> </a:t>
                      </a:r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7513454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ctr" fontAlgn="ctr"/>
                      <a:endParaRPr lang="lv-LV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Veselības aprūpes pakalpojumi (kopa)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1,264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924</a:t>
                      </a:r>
                      <a:endParaRPr lang="lv-LV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982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524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1" u="none" strike="noStrike" dirty="0">
                          <a:effectLst/>
                          <a:latin typeface="+mn-lt"/>
                        </a:rPr>
                        <a:t>981,505,800</a:t>
                      </a:r>
                      <a:endParaRPr lang="lv-LV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1063401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9998765"/>
                  </a:ext>
                </a:extLst>
              </a:tr>
              <a:tr h="274371">
                <a:tc>
                  <a:txBody>
                    <a:bodyPr/>
                    <a:lstStyle/>
                    <a:p>
                      <a:pPr algn="l" fontAlgn="b"/>
                      <a:endParaRPr lang="lv-LV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Iedzīvotāju skaits 2021.gadā 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1,328,439 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1,875,757 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74637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BE5F87-A807-18E6-BD0A-15D79B9C9725}"/>
              </a:ext>
            </a:extLst>
          </p:cNvPr>
          <p:cNvSpPr txBox="1"/>
          <p:nvPr/>
        </p:nvSpPr>
        <p:spPr>
          <a:xfrm>
            <a:off x="3122951" y="204102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Veselības aprūpes pakalpojumu izdevumi 2021.gadā</a:t>
            </a:r>
          </a:p>
        </p:txBody>
      </p:sp>
    </p:spTree>
    <p:extLst>
      <p:ext uri="{BB962C8B-B14F-4D97-AF65-F5344CB8AC3E}">
        <p14:creationId xmlns:p14="http://schemas.microsoft.com/office/powerpoint/2010/main" val="363636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FFE450-A4DE-3F4D-9264-B49B613D3F32}"/>
              </a:ext>
            </a:extLst>
          </p:cNvPr>
          <p:cNvSpPr txBox="1"/>
          <p:nvPr/>
        </p:nvSpPr>
        <p:spPr>
          <a:xfrm>
            <a:off x="556054" y="6450226"/>
            <a:ext cx="216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LV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BD7BE-A3BF-473A-A111-C3B9EAD21C8F}"/>
              </a:ext>
            </a:extLst>
          </p:cNvPr>
          <p:cNvSpPr txBox="1"/>
          <p:nvPr/>
        </p:nvSpPr>
        <p:spPr>
          <a:xfrm>
            <a:off x="3751349" y="232264"/>
            <a:ext cx="759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Veselības apdrošināšanas finansēšanas modelis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C3277-52AC-4FFF-BBF0-C1D1D0F4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22</a:t>
            </a:fld>
            <a:endParaRPr lang="lv-LV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A971D0-B081-7161-8A00-75E4DC671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604117"/>
              </p:ext>
            </p:extLst>
          </p:nvPr>
        </p:nvGraphicFramePr>
        <p:xfrm>
          <a:off x="203200" y="1186372"/>
          <a:ext cx="11887200" cy="5663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521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1C3C07-449A-A2EF-899B-B7E0DB17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224" y="1384287"/>
            <a:ext cx="9005777" cy="46764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779A96-935C-4E30-FE9D-B336A521FEEE}"/>
              </a:ext>
            </a:extLst>
          </p:cNvPr>
          <p:cNvSpPr/>
          <p:nvPr/>
        </p:nvSpPr>
        <p:spPr>
          <a:xfrm>
            <a:off x="7212961" y="2247901"/>
            <a:ext cx="219074" cy="38128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56D3A7-E97E-77A7-5E1B-8D80E1099051}"/>
              </a:ext>
            </a:extLst>
          </p:cNvPr>
          <p:cNvSpPr/>
          <p:nvPr/>
        </p:nvSpPr>
        <p:spPr>
          <a:xfrm>
            <a:off x="6165111" y="2247900"/>
            <a:ext cx="219074" cy="38128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C8027D-4BD8-37C4-A047-4211DC1DBE7E}"/>
              </a:ext>
            </a:extLst>
          </p:cNvPr>
          <p:cNvSpPr/>
          <p:nvPr/>
        </p:nvSpPr>
        <p:spPr>
          <a:xfrm>
            <a:off x="4836473" y="2247900"/>
            <a:ext cx="219074" cy="38128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B0925-94F6-87C9-167F-B56C0629EFC1}"/>
              </a:ext>
            </a:extLst>
          </p:cNvPr>
          <p:cNvSpPr txBox="1"/>
          <p:nvPr/>
        </p:nvSpPr>
        <p:spPr>
          <a:xfrm>
            <a:off x="4758295" y="6060714"/>
            <a:ext cx="44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b="1" dirty="0"/>
              <a:t>EST</a:t>
            </a:r>
            <a:endParaRPr lang="en-US" sz="11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DB381-1C1B-BB21-C5E4-ED84140EB8BF}"/>
              </a:ext>
            </a:extLst>
          </p:cNvPr>
          <p:cNvSpPr txBox="1"/>
          <p:nvPr/>
        </p:nvSpPr>
        <p:spPr>
          <a:xfrm>
            <a:off x="6053903" y="6060714"/>
            <a:ext cx="44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b="1" dirty="0"/>
              <a:t>LTU</a:t>
            </a:r>
            <a:endParaRPr lang="en-US" sz="11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B6966-0D0D-A494-6FCC-CAC5C02A3C38}"/>
              </a:ext>
            </a:extLst>
          </p:cNvPr>
          <p:cNvSpPr txBox="1"/>
          <p:nvPr/>
        </p:nvSpPr>
        <p:spPr>
          <a:xfrm>
            <a:off x="7120948" y="6036446"/>
            <a:ext cx="44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b="1" dirty="0"/>
              <a:t>LVA</a:t>
            </a:r>
            <a:endParaRPr lang="en-US" sz="11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BBE20-C761-83FD-616E-D16987D1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601" y="6322324"/>
            <a:ext cx="2844800" cy="365123"/>
          </a:xfrm>
        </p:spPr>
        <p:txBody>
          <a:bodyPr/>
          <a:lstStyle/>
          <a:p>
            <a:fld id="{200423E1-44C6-4E03-9576-413CBCCCE18A}" type="slidenum">
              <a:rPr lang="lv-LV" smtClean="0"/>
              <a:pPr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821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7E1A35-83AA-3B37-E5BE-E349BE076D9A}"/>
              </a:ext>
            </a:extLst>
          </p:cNvPr>
          <p:cNvSpPr txBox="1"/>
          <p:nvPr/>
        </p:nvSpPr>
        <p:spPr>
          <a:xfrm>
            <a:off x="3122951" y="204102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Veselības nozares budžeta modeļa mērķi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4F2882-9244-2CC4-E5E6-5EFB34F0E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45378"/>
              </p:ext>
            </p:extLst>
          </p:nvPr>
        </p:nvGraphicFramePr>
        <p:xfrm>
          <a:off x="1544320" y="1600354"/>
          <a:ext cx="8869680" cy="505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C34EF1-F483-2A61-FBF3-BB44CB4FE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239629"/>
              </p:ext>
            </p:extLst>
          </p:nvPr>
        </p:nvGraphicFramePr>
        <p:xfrm>
          <a:off x="609600" y="3790999"/>
          <a:ext cx="8128000" cy="672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43AD3D5-6035-8BE1-E258-BF093446D0FB}"/>
              </a:ext>
            </a:extLst>
          </p:cNvPr>
          <p:cNvGrpSpPr/>
          <p:nvPr/>
        </p:nvGrpSpPr>
        <p:grpSpPr>
          <a:xfrm>
            <a:off x="10804145" y="1600354"/>
            <a:ext cx="671512" cy="4964435"/>
            <a:chOff x="1" y="-2146092"/>
            <a:chExt cx="671512" cy="496443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6DEC3A-26FA-5008-28A5-F7E99BDE2CE2}"/>
                </a:ext>
              </a:extLst>
            </p:cNvPr>
            <p:cNvSpPr/>
            <p:nvPr/>
          </p:nvSpPr>
          <p:spPr>
            <a:xfrm rot="16200000">
              <a:off x="-2146461" y="370"/>
              <a:ext cx="4964435" cy="671512"/>
            </a:xfrm>
            <a:prstGeom prst="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9873F2-14AF-A95D-9D8E-52164FF33881}"/>
                </a:ext>
              </a:extLst>
            </p:cNvPr>
            <p:cNvSpPr txBox="1"/>
            <p:nvPr/>
          </p:nvSpPr>
          <p:spPr>
            <a:xfrm rot="16200000">
              <a:off x="-2146461" y="370"/>
              <a:ext cx="4964435" cy="671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3100" kern="1200" dirty="0"/>
                <a:t>Pašpietiekamība un ilgtspēja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26BF4-62EF-0388-4B80-09CA0867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280" y="6382228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306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FDC056-9A30-4085-B3C4-58F41A649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B7FDC056-9A30-4085-B3C4-58F41A649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B7FDC056-9A30-4085-B3C4-58F41A649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B7FDC056-9A30-4085-B3C4-58F41A649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6BBB7D-0884-460D-8174-5DD8F9FC8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2A6BBB7D-0884-460D-8174-5DD8F9FC8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2A6BBB7D-0884-460D-8174-5DD8F9FC8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2A6BBB7D-0884-460D-8174-5DD8F9FC8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06013B-D50E-4C80-A7AC-293448331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C406013B-D50E-4C80-A7AC-293448331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C406013B-D50E-4C80-A7AC-293448331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C406013B-D50E-4C80-A7AC-293448331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9E5715-080B-4466-8675-707CC3143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589E5715-080B-4466-8675-707CC3143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89E5715-080B-4466-8675-707CC3143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589E5715-080B-4466-8675-707CC3143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ED1612-B0D8-4C22-8D5A-6F14B00B4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7ED1612-B0D8-4C22-8D5A-6F14B00B4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7ED1612-B0D8-4C22-8D5A-6F14B00B4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7ED1612-B0D8-4C22-8D5A-6F14B00B43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52699B-7DAF-400A-8F18-77B2F641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D952699B-7DAF-400A-8F18-77B2F641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D952699B-7DAF-400A-8F18-77B2F641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952699B-7DAF-400A-8F18-77B2F641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3BC492-AFA3-D38D-6872-FA3A7201DDBE}"/>
              </a:ext>
            </a:extLst>
          </p:cNvPr>
          <p:cNvSpPr txBox="1"/>
          <p:nvPr/>
        </p:nvSpPr>
        <p:spPr>
          <a:xfrm>
            <a:off x="3122951" y="204102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Reformas Veselības nozarē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1A2010D-BDEA-4ACC-9ADA-B9274FD0E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098114"/>
              </p:ext>
            </p:extLst>
          </p:nvPr>
        </p:nvGraphicFramePr>
        <p:xfrm>
          <a:off x="436880" y="1698801"/>
          <a:ext cx="11511280" cy="465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9521A8-D0C8-F5B2-72AB-C401BA0A9E20}"/>
              </a:ext>
            </a:extLst>
          </p:cNvPr>
          <p:cNvSpPr txBox="1"/>
          <p:nvPr/>
        </p:nvSpPr>
        <p:spPr>
          <a:xfrm>
            <a:off x="3708400" y="5354320"/>
            <a:ext cx="510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 err="1">
                <a:solidFill>
                  <a:schemeClr val="bg1"/>
                </a:solidFill>
              </a:rPr>
              <a:t>Digitalizācija</a:t>
            </a:r>
            <a:endParaRPr lang="lv-LV" sz="32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7BBB3-AE08-F6E7-278F-1D011A76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15" y="6407772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5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466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B8410-789C-4623-B48E-74487D1EA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CCB8410-789C-4623-B48E-74487D1EA6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8104F5-3A08-40C0-8881-C2FA96C55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E28104F5-3A08-40C0-8881-C2FA96C550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444CD8-AC41-46BF-B25C-8908C826C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3D444CD8-AC41-46BF-B25C-8908C826C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9D9EE9-D73A-4671-B277-2CC8A9AD0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429D9EE9-D73A-4671-B277-2CC8A9AD0D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264B1-DAB3-4563-B471-D813B8EAF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2CB264B1-DAB3-4563-B471-D813B8EAF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9E3A58-2726-48DC-B4FF-04F0EF539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D9E3A58-2726-48DC-B4FF-04F0EF539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985AC5-7CA4-481E-853E-BCDF8D8BB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37985AC5-7CA4-481E-853E-BCDF8D8BB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289AB-66B8-472F-94C2-ED6DF2BF8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DE7289AB-66B8-472F-94C2-ED6DF2BF8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BE42CA-3DCD-4B48-9E89-D9E368B07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6BE42CA-3DCD-4B48-9E89-D9E368B077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FE3F02-7E0D-4EA8-8BE0-7AB0C6F9F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9BFE3F02-7E0D-4EA8-8BE0-7AB0C6F9F9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63B3F1-A5A8-49D3-9561-E10DE8FF2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2463B3F1-A5A8-49D3-9561-E10DE8FF29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5A7259-D298-410A-8B93-696E478F5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A75A7259-D298-410A-8B93-696E478F5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4446E3-FB36-406E-98B3-E46C1B7F6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044446E3-FB36-406E-98B3-E46C1B7F64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FFE450-A4DE-3F4D-9264-B49B613D3F32}"/>
              </a:ext>
            </a:extLst>
          </p:cNvPr>
          <p:cNvSpPr txBox="1"/>
          <p:nvPr/>
        </p:nvSpPr>
        <p:spPr>
          <a:xfrm>
            <a:off x="556054" y="6450226"/>
            <a:ext cx="216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000" i="1" dirty="0">
                <a:cs typeface="Times New Roman" panose="02020603050405020304" pitchFamily="18" charset="0"/>
              </a:rPr>
              <a:t>.</a:t>
            </a:r>
          </a:p>
          <a:p>
            <a:endParaRPr lang="en-LV" sz="1000" i="1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BD7BE-A3BF-473A-A111-C3B9EAD21C8F}"/>
              </a:ext>
            </a:extLst>
          </p:cNvPr>
          <p:cNvSpPr txBox="1"/>
          <p:nvPr/>
        </p:nvSpPr>
        <p:spPr>
          <a:xfrm>
            <a:off x="3122951" y="204102"/>
            <a:ext cx="7681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Personu klasifikācija veselības aprūpes pakalpojumu saņemšanas kontekstā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C3277-52AC-4FFF-BBF0-C1D1D0F4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>
                <a:latin typeface="+mn-lt"/>
              </a:rPr>
              <a:t>6</a:t>
            </a:fld>
            <a:endParaRPr lang="lv-LV" dirty="0">
              <a:latin typeface="+mn-l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066EC70-1D09-C33B-677E-AF88A34F06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204705"/>
              </p:ext>
            </p:extLst>
          </p:nvPr>
        </p:nvGraphicFramePr>
        <p:xfrm>
          <a:off x="304800" y="1198880"/>
          <a:ext cx="11673839" cy="552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216AC4C-DED0-D3E4-C1EB-D57B641374A7}"/>
              </a:ext>
            </a:extLst>
          </p:cNvPr>
          <p:cNvSpPr/>
          <p:nvPr/>
        </p:nvSpPr>
        <p:spPr>
          <a:xfrm rot="1616151">
            <a:off x="7105185" y="2237872"/>
            <a:ext cx="5157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Datu pieejamība!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8A2A189-15DA-65CA-C61F-5E55699B4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478629"/>
              </p:ext>
            </p:extLst>
          </p:nvPr>
        </p:nvGraphicFramePr>
        <p:xfrm>
          <a:off x="262855" y="1422572"/>
          <a:ext cx="2998505" cy="315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008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AF20D7-ADE0-83A1-5A47-37BF529D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268" y="58216"/>
            <a:ext cx="9144000" cy="801184"/>
          </a:xfrm>
        </p:spPr>
        <p:txBody>
          <a:bodyPr>
            <a:noAutofit/>
          </a:bodyPr>
          <a:lstStyle/>
          <a:p>
            <a:pPr algn="ctr"/>
            <a:r>
              <a:rPr lang="lv-LV" dirty="0">
                <a:effectLst/>
                <a:latin typeface="+mn-lt"/>
              </a:rPr>
              <a:t>Veselības nozares budžets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6B4B5-6BE6-9459-B20E-5052D9AB4FCB}"/>
              </a:ext>
            </a:extLst>
          </p:cNvPr>
          <p:cNvSpPr txBox="1"/>
          <p:nvPr/>
        </p:nvSpPr>
        <p:spPr>
          <a:xfrm>
            <a:off x="371660" y="1606234"/>
            <a:ext cx="3123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cs typeface="Times New Roman" panose="02020603050405020304" pitchFamily="18" charset="0"/>
              </a:rPr>
              <a:t>VM resora budžeta resursi izdevumu segšanai (pamatfunkcijas)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A4F80-1A64-3B55-C8B0-2773637A6AA9}"/>
              </a:ext>
            </a:extLst>
          </p:cNvPr>
          <p:cNvSpPr txBox="1"/>
          <p:nvPr/>
        </p:nvSpPr>
        <p:spPr>
          <a:xfrm>
            <a:off x="716133" y="2389785"/>
            <a:ext cx="255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cs typeface="Times New Roman" panose="02020603050405020304" pitchFamily="18" charset="0"/>
              </a:rPr>
              <a:t> </a:t>
            </a:r>
            <a:r>
              <a:rPr lang="lv-LV" i="1" dirty="0">
                <a:cs typeface="Times New Roman" panose="02020603050405020304" pitchFamily="18" charset="0"/>
              </a:rPr>
              <a:t>- no tiem, dotācija no vispārējiem ieņēmumiem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9A31E22-1E9F-4D13-B813-E1E6B928ADA1}"/>
              </a:ext>
            </a:extLst>
          </p:cNvPr>
          <p:cNvSpPr/>
          <p:nvPr/>
        </p:nvSpPr>
        <p:spPr>
          <a:xfrm>
            <a:off x="3258105" y="1966752"/>
            <a:ext cx="237417" cy="27106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96A1E0-F5B0-1963-9057-2ED613273178}"/>
              </a:ext>
            </a:extLst>
          </p:cNvPr>
          <p:cNvSpPr/>
          <p:nvPr/>
        </p:nvSpPr>
        <p:spPr>
          <a:xfrm>
            <a:off x="3250400" y="2648196"/>
            <a:ext cx="245122" cy="24188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91A397-3B43-90DE-2EDB-BEAAA439039D}"/>
              </a:ext>
            </a:extLst>
          </p:cNvPr>
          <p:cNvSpPr txBox="1"/>
          <p:nvPr/>
        </p:nvSpPr>
        <p:spPr>
          <a:xfrm>
            <a:off x="7843721" y="1066105"/>
            <a:ext cx="136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2022.g.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060DFA-E1E3-E93F-14B3-F3A4C83B27F5}"/>
              </a:ext>
            </a:extLst>
          </p:cNvPr>
          <p:cNvCxnSpPr>
            <a:cxnSpLocks/>
          </p:cNvCxnSpPr>
          <p:nvPr/>
        </p:nvCxnSpPr>
        <p:spPr>
          <a:xfrm flipV="1">
            <a:off x="3330053" y="1478090"/>
            <a:ext cx="7883369" cy="20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D014EF2-7BA4-5208-1A47-93B0FF6658D4}"/>
              </a:ext>
            </a:extLst>
          </p:cNvPr>
          <p:cNvSpPr txBox="1"/>
          <p:nvPr/>
        </p:nvSpPr>
        <p:spPr>
          <a:xfrm>
            <a:off x="371660" y="3897299"/>
            <a:ext cx="326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cs typeface="Times New Roman" panose="02020603050405020304" pitchFamily="18" charset="0"/>
              </a:rPr>
              <a:t>VSAOI pamatbudžetā veselības aprūpes finansēšanai 1 %*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CA3573-FA27-F4DC-DA87-FD91477DC929}"/>
              </a:ext>
            </a:extLst>
          </p:cNvPr>
          <p:cNvSpPr txBox="1"/>
          <p:nvPr/>
        </p:nvSpPr>
        <p:spPr>
          <a:xfrm>
            <a:off x="302827" y="5951636"/>
            <a:ext cx="7547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>
                <a:cs typeface="Times New Roman" panose="02020603050405020304" pitchFamily="18" charset="0"/>
              </a:rPr>
              <a:t>*dati izmantoti no likuma par valsts budžetu kārtējam gadam 2.pielikuma</a:t>
            </a:r>
            <a:endParaRPr lang="lv-LV" sz="1400" dirty="0">
              <a:cs typeface="Times New Roman" panose="020206030504050203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1A0C976-1D9A-A9A0-ECDA-275D7E25828B}"/>
              </a:ext>
            </a:extLst>
          </p:cNvPr>
          <p:cNvSpPr/>
          <p:nvPr/>
        </p:nvSpPr>
        <p:spPr>
          <a:xfrm>
            <a:off x="4064053" y="4951287"/>
            <a:ext cx="948675" cy="4386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8,3 %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5223BE-8861-ADE2-FBFC-9ACDA0C9E233}"/>
              </a:ext>
            </a:extLst>
          </p:cNvPr>
          <p:cNvSpPr txBox="1"/>
          <p:nvPr/>
        </p:nvSpPr>
        <p:spPr>
          <a:xfrm>
            <a:off x="371660" y="3085837"/>
            <a:ext cx="289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u="sng" dirty="0">
                <a:cs typeface="Times New Roman" panose="02020603050405020304" pitchFamily="18" charset="0"/>
              </a:rPr>
              <a:t>Dotācijas % no VM resora budžeta resursiem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829A43-158B-9D6F-2059-22CB2A3F995A}"/>
              </a:ext>
            </a:extLst>
          </p:cNvPr>
          <p:cNvSpPr txBox="1"/>
          <p:nvPr/>
        </p:nvSpPr>
        <p:spPr>
          <a:xfrm>
            <a:off x="302827" y="4714220"/>
            <a:ext cx="3070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u="sng" dirty="0">
                <a:cs typeface="Times New Roman" panose="02020603050405020304" pitchFamily="18" charset="0"/>
              </a:rPr>
              <a:t>VSAOI iemaksu veselības aprūpes finansēšanai % no VM resora budžeta resursiem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8C0070-E4A9-CF6A-5749-C0F0414436A7}"/>
              </a:ext>
            </a:extLst>
          </p:cNvPr>
          <p:cNvSpPr txBox="1"/>
          <p:nvPr/>
        </p:nvSpPr>
        <p:spPr>
          <a:xfrm>
            <a:off x="6060987" y="1078535"/>
            <a:ext cx="136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2021.g.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D29CF3-644E-7AE8-0A42-69626215F05E}"/>
              </a:ext>
            </a:extLst>
          </p:cNvPr>
          <p:cNvSpPr txBox="1"/>
          <p:nvPr/>
        </p:nvSpPr>
        <p:spPr>
          <a:xfrm>
            <a:off x="4129825" y="1093298"/>
            <a:ext cx="136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2020.g.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1C8760A-691C-95DE-5D55-E3F7E8676CB6}"/>
              </a:ext>
            </a:extLst>
          </p:cNvPr>
          <p:cNvSpPr/>
          <p:nvPr/>
        </p:nvSpPr>
        <p:spPr>
          <a:xfrm>
            <a:off x="3836389" y="1774667"/>
            <a:ext cx="1562994" cy="562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i="0" u="none" dirty="0">
                <a:solidFill>
                  <a:schemeClr val="tx1"/>
                </a:solidFill>
                <a:cs typeface="Times New Roman" panose="02020603050405020304" pitchFamily="18" charset="0"/>
              </a:rPr>
              <a:t>1,222,230,831 </a:t>
            </a:r>
            <a:r>
              <a:rPr lang="lv-LV" sz="1600" b="1" i="0" u="none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872609C-05D6-426F-1390-18E91A3AF534}"/>
              </a:ext>
            </a:extLst>
          </p:cNvPr>
          <p:cNvSpPr/>
          <p:nvPr/>
        </p:nvSpPr>
        <p:spPr>
          <a:xfrm>
            <a:off x="4146295" y="2485183"/>
            <a:ext cx="1562994" cy="54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1,207,051,867 </a:t>
            </a:r>
            <a:r>
              <a:rPr lang="lv-LV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985751A9-5910-F235-DC3A-963007B4488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76297" y="2394669"/>
            <a:ext cx="319700" cy="18735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99AFD26-4473-BA9C-FB88-5952802DEDFE}"/>
              </a:ext>
            </a:extLst>
          </p:cNvPr>
          <p:cNvSpPr/>
          <p:nvPr/>
        </p:nvSpPr>
        <p:spPr>
          <a:xfrm>
            <a:off x="3841790" y="4023149"/>
            <a:ext cx="1428214" cy="506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101,650,000 </a:t>
            </a:r>
            <a:r>
              <a:rPr lang="lv-LV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0D5855-C65C-603B-BB42-7805D5B5824E}"/>
              </a:ext>
            </a:extLst>
          </p:cNvPr>
          <p:cNvSpPr/>
          <p:nvPr/>
        </p:nvSpPr>
        <p:spPr>
          <a:xfrm>
            <a:off x="5703820" y="1765970"/>
            <a:ext cx="1562994" cy="562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i="0" u="none" dirty="0">
                <a:solidFill>
                  <a:schemeClr val="tx1"/>
                </a:solidFill>
                <a:cs typeface="Times New Roman" panose="02020603050405020304" pitchFamily="18" charset="0"/>
              </a:rPr>
              <a:t>1,432,722,845 </a:t>
            </a:r>
            <a:r>
              <a:rPr lang="lv-LV" sz="1600" b="1" i="0" u="none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2B88FBA-61F9-B7E5-2584-874B59672EA5}"/>
              </a:ext>
            </a:extLst>
          </p:cNvPr>
          <p:cNvSpPr/>
          <p:nvPr/>
        </p:nvSpPr>
        <p:spPr>
          <a:xfrm>
            <a:off x="6042705" y="2480330"/>
            <a:ext cx="1562994" cy="54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1,417,636,368 </a:t>
            </a:r>
            <a:r>
              <a:rPr lang="lv-LV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DFA88874-5B49-D7DB-6B82-F8D1457A68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70855" y="2394669"/>
            <a:ext cx="319700" cy="18735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F5F83C-8638-E883-4BF5-FB96E453B591}"/>
              </a:ext>
            </a:extLst>
          </p:cNvPr>
          <p:cNvSpPr/>
          <p:nvPr/>
        </p:nvSpPr>
        <p:spPr>
          <a:xfrm>
            <a:off x="5703820" y="4043097"/>
            <a:ext cx="1428214" cy="506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97,739,681 </a:t>
            </a:r>
            <a:r>
              <a:rPr lang="lv-LV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A1D21B09-4665-00D7-CE80-5CBD23DC98DE}"/>
              </a:ext>
            </a:extLst>
          </p:cNvPr>
          <p:cNvSpPr/>
          <p:nvPr/>
        </p:nvSpPr>
        <p:spPr>
          <a:xfrm>
            <a:off x="3250400" y="4196320"/>
            <a:ext cx="237417" cy="27106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667F3F5-4692-32DD-91EF-197782206775}"/>
              </a:ext>
            </a:extLst>
          </p:cNvPr>
          <p:cNvSpPr/>
          <p:nvPr/>
        </p:nvSpPr>
        <p:spPr>
          <a:xfrm>
            <a:off x="7609353" y="1761371"/>
            <a:ext cx="1562994" cy="562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i="0" u="none" dirty="0">
                <a:solidFill>
                  <a:schemeClr val="tx1"/>
                </a:solidFill>
                <a:cs typeface="Times New Roman" panose="02020603050405020304" pitchFamily="18" charset="0"/>
              </a:rPr>
              <a:t>1,510,759,150 </a:t>
            </a:r>
            <a:r>
              <a:rPr lang="lv-LV" sz="1600" b="1" i="0" u="none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81B9020-0228-83EB-0C7A-3DA274BA026F}"/>
              </a:ext>
            </a:extLst>
          </p:cNvPr>
          <p:cNvSpPr/>
          <p:nvPr/>
        </p:nvSpPr>
        <p:spPr>
          <a:xfrm>
            <a:off x="7962072" y="2481836"/>
            <a:ext cx="1562994" cy="54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1,495,672,673 </a:t>
            </a:r>
            <a:r>
              <a:rPr lang="lv-LV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57F0F155-62B7-FBB3-756F-E8DE41FEC5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10516" y="2392720"/>
            <a:ext cx="319700" cy="18735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E955E9F-F8C9-BE06-05C8-62B8B4249B70}"/>
              </a:ext>
            </a:extLst>
          </p:cNvPr>
          <p:cNvSpPr/>
          <p:nvPr/>
        </p:nvSpPr>
        <p:spPr>
          <a:xfrm>
            <a:off x="7603952" y="4021248"/>
            <a:ext cx="1428214" cy="506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112,750,000 </a:t>
            </a:r>
            <a:r>
              <a:rPr lang="lv-LV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euro</a:t>
            </a:r>
            <a:endParaRPr lang="lv-LV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D9F43E8-DBA4-51FD-A32C-7E9F470DE43F}"/>
              </a:ext>
            </a:extLst>
          </p:cNvPr>
          <p:cNvSpPr/>
          <p:nvPr/>
        </p:nvSpPr>
        <p:spPr>
          <a:xfrm>
            <a:off x="5841610" y="4951287"/>
            <a:ext cx="948675" cy="4386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6,8 %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DA0E494-B005-7D47-441F-DCE12E23E4C4}"/>
              </a:ext>
            </a:extLst>
          </p:cNvPr>
          <p:cNvSpPr/>
          <p:nvPr/>
        </p:nvSpPr>
        <p:spPr>
          <a:xfrm>
            <a:off x="7870366" y="4919356"/>
            <a:ext cx="948675" cy="4386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7,5 %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F29B043-AFC4-5550-377C-AF9B63CDFDCA}"/>
              </a:ext>
            </a:extLst>
          </p:cNvPr>
          <p:cNvSpPr/>
          <p:nvPr/>
        </p:nvSpPr>
        <p:spPr>
          <a:xfrm>
            <a:off x="4076454" y="3262262"/>
            <a:ext cx="948675" cy="4271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98,8 %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36798DC-13DE-6615-7322-A2B24A97271D}"/>
              </a:ext>
            </a:extLst>
          </p:cNvPr>
          <p:cNvSpPr/>
          <p:nvPr/>
        </p:nvSpPr>
        <p:spPr>
          <a:xfrm>
            <a:off x="5919276" y="3246764"/>
            <a:ext cx="948675" cy="4271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98,9 %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03B6848-10C3-E864-5B7A-4AFC3FD7600A}"/>
              </a:ext>
            </a:extLst>
          </p:cNvPr>
          <p:cNvSpPr/>
          <p:nvPr/>
        </p:nvSpPr>
        <p:spPr>
          <a:xfrm>
            <a:off x="7843721" y="3248966"/>
            <a:ext cx="948675" cy="4271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99,0 %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42F78-9315-88C7-5277-747D3CE5A951}"/>
              </a:ext>
            </a:extLst>
          </p:cNvPr>
          <p:cNvSpPr txBox="1"/>
          <p:nvPr/>
        </p:nvSpPr>
        <p:spPr>
          <a:xfrm>
            <a:off x="9798593" y="1066105"/>
            <a:ext cx="136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2023.g.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8A0C6E-54B7-8D4E-9E94-BD431909D455}"/>
              </a:ext>
            </a:extLst>
          </p:cNvPr>
          <p:cNvSpPr/>
          <p:nvPr/>
        </p:nvSpPr>
        <p:spPr>
          <a:xfrm>
            <a:off x="9564225" y="1761371"/>
            <a:ext cx="1562994" cy="562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i="0" u="none" dirty="0">
                <a:solidFill>
                  <a:schemeClr val="tx1"/>
                </a:solidFill>
                <a:cs typeface="Times New Roman" panose="02020603050405020304" pitchFamily="18" charset="0"/>
              </a:rPr>
              <a:t>1,572,243,250 euro</a:t>
            </a:r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5BF0C2-D212-272B-C39B-D4E8A1EA98E2}"/>
              </a:ext>
            </a:extLst>
          </p:cNvPr>
          <p:cNvSpPr/>
          <p:nvPr/>
        </p:nvSpPr>
        <p:spPr>
          <a:xfrm>
            <a:off x="9916944" y="2481836"/>
            <a:ext cx="1562994" cy="54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1,556,865,408 euro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D84E7AA8-C98C-B12D-6187-BE6DB18FE1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65388" y="2392720"/>
            <a:ext cx="319700" cy="18735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533AD-221F-8A0C-6608-8298AE470E20}"/>
              </a:ext>
            </a:extLst>
          </p:cNvPr>
          <p:cNvSpPr/>
          <p:nvPr/>
        </p:nvSpPr>
        <p:spPr>
          <a:xfrm>
            <a:off x="9558824" y="4021248"/>
            <a:ext cx="1428214" cy="506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139,058,000 euro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50E6D2-C5E2-E072-6966-4A3C5C23F5DB}"/>
              </a:ext>
            </a:extLst>
          </p:cNvPr>
          <p:cNvSpPr/>
          <p:nvPr/>
        </p:nvSpPr>
        <p:spPr>
          <a:xfrm>
            <a:off x="9825238" y="4919356"/>
            <a:ext cx="948675" cy="4386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8,8 %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A43809-34CF-BD44-E33E-711986C73C33}"/>
              </a:ext>
            </a:extLst>
          </p:cNvPr>
          <p:cNvSpPr/>
          <p:nvPr/>
        </p:nvSpPr>
        <p:spPr>
          <a:xfrm>
            <a:off x="9798593" y="3248966"/>
            <a:ext cx="948675" cy="4271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cs typeface="Times New Roman" panose="02020603050405020304" pitchFamily="18" charset="0"/>
              </a:rPr>
              <a:t>99,0 %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9D5B09D-205C-EFC1-6BEC-EDF8F795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347" y="6434661"/>
            <a:ext cx="2844800" cy="365123"/>
          </a:xfrm>
        </p:spPr>
        <p:txBody>
          <a:bodyPr/>
          <a:lstStyle/>
          <a:p>
            <a:fld id="{D4368CCE-3AE7-4D1E-A610-7E2E1BB4AF32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810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84F1A-FA7C-FF5F-11A2-984568A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8</a:t>
            </a:fld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346E0-E667-EDC8-10D5-AA3C28341C1E}"/>
              </a:ext>
            </a:extLst>
          </p:cNvPr>
          <p:cNvSpPr txBox="1"/>
          <p:nvPr/>
        </p:nvSpPr>
        <p:spPr>
          <a:xfrm>
            <a:off x="3144722" y="258531"/>
            <a:ext cx="7681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Sociālā nodokļa un veselības apdrošināšanas (VA) iemaksās veicēji</a:t>
            </a:r>
            <a:endParaRPr lang="fi-FI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CCFAC9-6B59-0F1A-9308-828849A5EB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021385"/>
              </p:ext>
            </p:extLst>
          </p:nvPr>
        </p:nvGraphicFramePr>
        <p:xfrm>
          <a:off x="522515" y="1619475"/>
          <a:ext cx="11168742" cy="485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55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4F662E-E4E3-46D4-90F2-9AB402F2C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804F662E-E4E3-46D4-90F2-9AB402F2C8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804F662E-E4E3-46D4-90F2-9AB402F2C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04F662E-E4E3-46D4-90F2-9AB402F2C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97B979-6B43-4CD3-9F07-0907EB350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C097B979-6B43-4CD3-9F07-0907EB350C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C097B979-6B43-4CD3-9F07-0907EB350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C097B979-6B43-4CD3-9F07-0907EB350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84F1A-FA7C-FF5F-11A2-984568A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CCE-3AE7-4D1E-A610-7E2E1BB4AF32}" type="slidenum">
              <a:rPr lang="lv-LV" smtClean="0"/>
              <a:t>9</a:t>
            </a:fld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346E0-E667-EDC8-10D5-AA3C28341C1E}"/>
              </a:ext>
            </a:extLst>
          </p:cNvPr>
          <p:cNvSpPr txBox="1"/>
          <p:nvPr/>
        </p:nvSpPr>
        <p:spPr>
          <a:xfrm>
            <a:off x="3144722" y="258531"/>
            <a:ext cx="768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Sociāli aizsargātas personas </a:t>
            </a:r>
          </a:p>
          <a:p>
            <a:pPr algn="ctr"/>
            <a:endParaRPr lang="lv-LV" sz="28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CCFAC9-6B59-0F1A-9308-828849A5EB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488561"/>
              </p:ext>
            </p:extLst>
          </p:nvPr>
        </p:nvGraphicFramePr>
        <p:xfrm>
          <a:off x="522515" y="1619475"/>
          <a:ext cx="11168742" cy="485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45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F3F8E151-0291-487F-98C7-DBC1510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8BB65483-1F90-48EE-A90D-96795CE8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C1F8C610-D93E-4AFE-B5EE-73D0BE383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2A78D2D9-7DA5-4AD8-9E92-24C12D4D3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102D365A-A813-40EB-B619-B129A8DC0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98E7E135-7AB0-4995-A68B-53E09CAFB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8DE3E3C-DD22-47A2-B681-AC135CD0B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7BCF1D32-FF38-47FC-9672-BACC39FBD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heme1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11482</TotalTime>
  <Words>1334</Words>
  <Application>Microsoft Office PowerPoint</Application>
  <PresentationFormat>Widescreen</PresentationFormat>
  <Paragraphs>325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Theme1</vt:lpstr>
      <vt:lpstr>Par visaptverošas valsts obligātās veselības apdrošināšanas ieviešanu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Veselības nozares budžets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Healthcare financial flows (Estonian HiT, WHO, 2018;  Estonian NHI database)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Veselības nozares stratēģiskās padomes sēde</dc:title>
  <dc:creator>Daina Brante</dc:creator>
  <cp:lastModifiedBy>Boriss Kņigins</cp:lastModifiedBy>
  <cp:revision>134</cp:revision>
  <cp:lastPrinted>2023-04-19T06:32:37Z</cp:lastPrinted>
  <dcterms:created xsi:type="dcterms:W3CDTF">2022-01-12T06:50:32Z</dcterms:created>
  <dcterms:modified xsi:type="dcterms:W3CDTF">2023-04-26T11:39:45Z</dcterms:modified>
</cp:coreProperties>
</file>