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6" r:id="rId2"/>
    <p:sldId id="257" r:id="rId3"/>
    <p:sldId id="258" r:id="rId4"/>
  </p:sldIdLst>
  <p:sldSz cx="12192000" cy="6858000"/>
  <p:notesSz cx="6858000" cy="9144000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59" d="100"/>
          <a:sy n="159" d="100"/>
        </p:scale>
        <p:origin x="30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Virsraksta slai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BBF0FC48-CA18-4F0B-A1A5-759AAB4E1B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lv-LV"/>
              <a:t>Rediģēt šablona virsraksta stilu</a:t>
            </a:r>
          </a:p>
        </p:txBody>
      </p:sp>
      <p:sp>
        <p:nvSpPr>
          <p:cNvPr id="3" name="Apakšvirsraksts 2">
            <a:extLst>
              <a:ext uri="{FF2B5EF4-FFF2-40B4-BE49-F238E27FC236}">
                <a16:creationId xmlns:a16="http://schemas.microsoft.com/office/drawing/2014/main" id="{7B8FB0C3-5034-4974-A3E7-23A0D01AEA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lv-LV"/>
              <a:t>Noklikšķiniet, lai rediģētu šablona apakšvirsraksta stilu</a:t>
            </a:r>
          </a:p>
        </p:txBody>
      </p:sp>
      <p:sp>
        <p:nvSpPr>
          <p:cNvPr id="4" name="Datuma vietturis 3">
            <a:extLst>
              <a:ext uri="{FF2B5EF4-FFF2-40B4-BE49-F238E27FC236}">
                <a16:creationId xmlns:a16="http://schemas.microsoft.com/office/drawing/2014/main" id="{BD995335-85DE-449D-83AC-71AD2B7F3E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EADFD-046D-4840-BF81-6C32696674D8}" type="datetimeFigureOut">
              <a:rPr lang="lv-LV" smtClean="0"/>
              <a:t>21.12.2021</a:t>
            </a:fld>
            <a:endParaRPr lang="lv-LV"/>
          </a:p>
        </p:txBody>
      </p:sp>
      <p:sp>
        <p:nvSpPr>
          <p:cNvPr id="5" name="Kājenes vietturis 4">
            <a:extLst>
              <a:ext uri="{FF2B5EF4-FFF2-40B4-BE49-F238E27FC236}">
                <a16:creationId xmlns:a16="http://schemas.microsoft.com/office/drawing/2014/main" id="{2419E588-25D8-4DEF-B297-9086F1FE23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>
            <a:extLst>
              <a:ext uri="{FF2B5EF4-FFF2-40B4-BE49-F238E27FC236}">
                <a16:creationId xmlns:a16="http://schemas.microsoft.com/office/drawing/2014/main" id="{7CF86503-DAB3-4EE2-89A9-237EF87748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22D6B-EADA-464B-AE75-E746A07E4107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7514701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Virsraksts un vertikāls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E12E390D-2152-42FB-872B-8858B7CCC7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Vertikāls teksta vietturis 2">
            <a:extLst>
              <a:ext uri="{FF2B5EF4-FFF2-40B4-BE49-F238E27FC236}">
                <a16:creationId xmlns:a16="http://schemas.microsoft.com/office/drawing/2014/main" id="{7C285CB9-6EB6-4CFB-BFF7-1A6BC0B05F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Datuma vietturis 3">
            <a:extLst>
              <a:ext uri="{FF2B5EF4-FFF2-40B4-BE49-F238E27FC236}">
                <a16:creationId xmlns:a16="http://schemas.microsoft.com/office/drawing/2014/main" id="{850C9E22-A642-409A-8F04-1E0B2507E9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EADFD-046D-4840-BF81-6C32696674D8}" type="datetimeFigureOut">
              <a:rPr lang="lv-LV" smtClean="0"/>
              <a:t>21.12.2021</a:t>
            </a:fld>
            <a:endParaRPr lang="lv-LV"/>
          </a:p>
        </p:txBody>
      </p:sp>
      <p:sp>
        <p:nvSpPr>
          <p:cNvPr id="5" name="Kājenes vietturis 4">
            <a:extLst>
              <a:ext uri="{FF2B5EF4-FFF2-40B4-BE49-F238E27FC236}">
                <a16:creationId xmlns:a16="http://schemas.microsoft.com/office/drawing/2014/main" id="{C930B44F-3FA6-443C-BE97-944E6FF4C9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>
            <a:extLst>
              <a:ext uri="{FF2B5EF4-FFF2-40B4-BE49-F238E27FC236}">
                <a16:creationId xmlns:a16="http://schemas.microsoft.com/office/drawing/2014/main" id="{D3A762A3-9F8B-438D-9324-DA65E8986E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22D6B-EADA-464B-AE75-E746A07E4107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8185892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āls virsraksts un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āls virsraksts 1">
            <a:extLst>
              <a:ext uri="{FF2B5EF4-FFF2-40B4-BE49-F238E27FC236}">
                <a16:creationId xmlns:a16="http://schemas.microsoft.com/office/drawing/2014/main" id="{EB9807DF-2BC0-493F-AD7C-C03CAB61578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Vertikāls teksta vietturis 2">
            <a:extLst>
              <a:ext uri="{FF2B5EF4-FFF2-40B4-BE49-F238E27FC236}">
                <a16:creationId xmlns:a16="http://schemas.microsoft.com/office/drawing/2014/main" id="{2F9120D3-AFB5-49AF-84C0-A4CABDD70D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Datuma vietturis 3">
            <a:extLst>
              <a:ext uri="{FF2B5EF4-FFF2-40B4-BE49-F238E27FC236}">
                <a16:creationId xmlns:a16="http://schemas.microsoft.com/office/drawing/2014/main" id="{3D56541C-BFAB-42EF-AB90-D86689C67B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EADFD-046D-4840-BF81-6C32696674D8}" type="datetimeFigureOut">
              <a:rPr lang="lv-LV" smtClean="0"/>
              <a:t>21.12.2021</a:t>
            </a:fld>
            <a:endParaRPr lang="lv-LV"/>
          </a:p>
        </p:txBody>
      </p:sp>
      <p:sp>
        <p:nvSpPr>
          <p:cNvPr id="5" name="Kājenes vietturis 4">
            <a:extLst>
              <a:ext uri="{FF2B5EF4-FFF2-40B4-BE49-F238E27FC236}">
                <a16:creationId xmlns:a16="http://schemas.microsoft.com/office/drawing/2014/main" id="{8AE4256A-6CC8-4E73-AEE5-7580317C8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>
            <a:extLst>
              <a:ext uri="{FF2B5EF4-FFF2-40B4-BE49-F238E27FC236}">
                <a16:creationId xmlns:a16="http://schemas.microsoft.com/office/drawing/2014/main" id="{721E498A-FF45-4D61-9795-7C70A29E18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22D6B-EADA-464B-AE75-E746A07E4107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7776674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rsraksts un satu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2E4D0BCE-6B2B-4414-8A11-65B2C0F5F8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202B3E6A-A554-4C47-9DE5-3FDBDCB1A2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Datuma vietturis 3">
            <a:extLst>
              <a:ext uri="{FF2B5EF4-FFF2-40B4-BE49-F238E27FC236}">
                <a16:creationId xmlns:a16="http://schemas.microsoft.com/office/drawing/2014/main" id="{D89D4976-A5CF-4BCF-9602-E72E51A8A7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EADFD-046D-4840-BF81-6C32696674D8}" type="datetimeFigureOut">
              <a:rPr lang="lv-LV" smtClean="0"/>
              <a:t>21.12.2021</a:t>
            </a:fld>
            <a:endParaRPr lang="lv-LV"/>
          </a:p>
        </p:txBody>
      </p:sp>
      <p:sp>
        <p:nvSpPr>
          <p:cNvPr id="5" name="Kājenes vietturis 4">
            <a:extLst>
              <a:ext uri="{FF2B5EF4-FFF2-40B4-BE49-F238E27FC236}">
                <a16:creationId xmlns:a16="http://schemas.microsoft.com/office/drawing/2014/main" id="{81D26FA3-A204-42C3-8BBA-D3C8878A78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>
            <a:extLst>
              <a:ext uri="{FF2B5EF4-FFF2-40B4-BE49-F238E27FC236}">
                <a16:creationId xmlns:a16="http://schemas.microsoft.com/office/drawing/2014/main" id="{C21BE995-5F92-499F-889E-E78A61F7CB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22D6B-EADA-464B-AE75-E746A07E4107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587458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adaļas galve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2099F6FA-6494-41B6-8BC0-2EA0CC840F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lv-LV"/>
              <a:t>Rediģēt šablona virsraksta stilu</a:t>
            </a:r>
          </a:p>
        </p:txBody>
      </p:sp>
      <p:sp>
        <p:nvSpPr>
          <p:cNvPr id="3" name="Teksta vietturis 2">
            <a:extLst>
              <a:ext uri="{FF2B5EF4-FFF2-40B4-BE49-F238E27FC236}">
                <a16:creationId xmlns:a16="http://schemas.microsoft.com/office/drawing/2014/main" id="{31C777F0-A405-4B0D-A2F9-F0B7BD7354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4" name="Datuma vietturis 3">
            <a:extLst>
              <a:ext uri="{FF2B5EF4-FFF2-40B4-BE49-F238E27FC236}">
                <a16:creationId xmlns:a16="http://schemas.microsoft.com/office/drawing/2014/main" id="{2461F7F1-0FAD-49A6-BF3E-894A1069AE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EADFD-046D-4840-BF81-6C32696674D8}" type="datetimeFigureOut">
              <a:rPr lang="lv-LV" smtClean="0"/>
              <a:t>21.12.2021</a:t>
            </a:fld>
            <a:endParaRPr lang="lv-LV"/>
          </a:p>
        </p:txBody>
      </p:sp>
      <p:sp>
        <p:nvSpPr>
          <p:cNvPr id="5" name="Kājenes vietturis 4">
            <a:extLst>
              <a:ext uri="{FF2B5EF4-FFF2-40B4-BE49-F238E27FC236}">
                <a16:creationId xmlns:a16="http://schemas.microsoft.com/office/drawing/2014/main" id="{CC66A695-E50A-42AF-8D84-0E0DF8DA09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>
            <a:extLst>
              <a:ext uri="{FF2B5EF4-FFF2-40B4-BE49-F238E27FC236}">
                <a16:creationId xmlns:a16="http://schemas.microsoft.com/office/drawing/2014/main" id="{6D1CE7FA-3695-4CEF-9A9E-6849C2AC4E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22D6B-EADA-464B-AE75-E746A07E4107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6834824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ivi satura blok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5A43F122-C581-4A3F-ABE1-F746EB7577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DBADE16D-8CE0-4F58-9AF8-C540EB30347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Satura vietturis 3">
            <a:extLst>
              <a:ext uri="{FF2B5EF4-FFF2-40B4-BE49-F238E27FC236}">
                <a16:creationId xmlns:a16="http://schemas.microsoft.com/office/drawing/2014/main" id="{F4841832-A718-4828-9613-3E6A76578D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5" name="Datuma vietturis 4">
            <a:extLst>
              <a:ext uri="{FF2B5EF4-FFF2-40B4-BE49-F238E27FC236}">
                <a16:creationId xmlns:a16="http://schemas.microsoft.com/office/drawing/2014/main" id="{D29ECE79-86D5-4357-9114-19B8F691F7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EADFD-046D-4840-BF81-6C32696674D8}" type="datetimeFigureOut">
              <a:rPr lang="lv-LV" smtClean="0"/>
              <a:t>21.12.2021</a:t>
            </a:fld>
            <a:endParaRPr lang="lv-LV"/>
          </a:p>
        </p:txBody>
      </p:sp>
      <p:sp>
        <p:nvSpPr>
          <p:cNvPr id="6" name="Kājenes vietturis 5">
            <a:extLst>
              <a:ext uri="{FF2B5EF4-FFF2-40B4-BE49-F238E27FC236}">
                <a16:creationId xmlns:a16="http://schemas.microsoft.com/office/drawing/2014/main" id="{8EE1D676-3A60-4658-9CB2-38FAD26A18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aida numura vietturis 6">
            <a:extLst>
              <a:ext uri="{FF2B5EF4-FFF2-40B4-BE49-F238E27FC236}">
                <a16:creationId xmlns:a16="http://schemas.microsoft.com/office/drawing/2014/main" id="{C9BC1F49-B4D6-4CB7-A342-959AE7879F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22D6B-EADA-464B-AE75-E746A07E4107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4655099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līdzināj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E2BF869C-B636-44F3-9B37-01D4B148AC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Teksta vietturis 2">
            <a:extLst>
              <a:ext uri="{FF2B5EF4-FFF2-40B4-BE49-F238E27FC236}">
                <a16:creationId xmlns:a16="http://schemas.microsoft.com/office/drawing/2014/main" id="{340157D5-ADBE-473F-BACA-74E0948D31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4" name="Satura vietturis 3">
            <a:extLst>
              <a:ext uri="{FF2B5EF4-FFF2-40B4-BE49-F238E27FC236}">
                <a16:creationId xmlns:a16="http://schemas.microsoft.com/office/drawing/2014/main" id="{CA5B3ACC-8249-4BDF-815B-9CA90511BA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5" name="Teksta vietturis 4">
            <a:extLst>
              <a:ext uri="{FF2B5EF4-FFF2-40B4-BE49-F238E27FC236}">
                <a16:creationId xmlns:a16="http://schemas.microsoft.com/office/drawing/2014/main" id="{F90C88D3-A8E5-4B17-AED6-381C258AFFB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6" name="Satura vietturis 5">
            <a:extLst>
              <a:ext uri="{FF2B5EF4-FFF2-40B4-BE49-F238E27FC236}">
                <a16:creationId xmlns:a16="http://schemas.microsoft.com/office/drawing/2014/main" id="{16F66C5C-3809-4753-89A9-3C9A57A7B3F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7" name="Datuma vietturis 6">
            <a:extLst>
              <a:ext uri="{FF2B5EF4-FFF2-40B4-BE49-F238E27FC236}">
                <a16:creationId xmlns:a16="http://schemas.microsoft.com/office/drawing/2014/main" id="{A7FBE545-93BF-4024-9474-F49391684B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EADFD-046D-4840-BF81-6C32696674D8}" type="datetimeFigureOut">
              <a:rPr lang="lv-LV" smtClean="0"/>
              <a:t>21.12.2021</a:t>
            </a:fld>
            <a:endParaRPr lang="lv-LV"/>
          </a:p>
        </p:txBody>
      </p:sp>
      <p:sp>
        <p:nvSpPr>
          <p:cNvPr id="8" name="Kājenes vietturis 7">
            <a:extLst>
              <a:ext uri="{FF2B5EF4-FFF2-40B4-BE49-F238E27FC236}">
                <a16:creationId xmlns:a16="http://schemas.microsoft.com/office/drawing/2014/main" id="{96207B34-0E95-4858-82CB-1183F13207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Slaida numura vietturis 8">
            <a:extLst>
              <a:ext uri="{FF2B5EF4-FFF2-40B4-BE49-F238E27FC236}">
                <a16:creationId xmlns:a16="http://schemas.microsoft.com/office/drawing/2014/main" id="{151FA897-C864-4ADE-B56C-A56E93EDDF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22D6B-EADA-464B-AE75-E746A07E4107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0789402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ai virsra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453689AD-0BB9-445D-A40C-B7858AAD14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Datuma vietturis 2">
            <a:extLst>
              <a:ext uri="{FF2B5EF4-FFF2-40B4-BE49-F238E27FC236}">
                <a16:creationId xmlns:a16="http://schemas.microsoft.com/office/drawing/2014/main" id="{31CDC56C-2784-4E84-A63A-160C0883E3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EADFD-046D-4840-BF81-6C32696674D8}" type="datetimeFigureOut">
              <a:rPr lang="lv-LV" smtClean="0"/>
              <a:t>21.12.2021</a:t>
            </a:fld>
            <a:endParaRPr lang="lv-LV"/>
          </a:p>
        </p:txBody>
      </p:sp>
      <p:sp>
        <p:nvSpPr>
          <p:cNvPr id="4" name="Kājenes vietturis 3">
            <a:extLst>
              <a:ext uri="{FF2B5EF4-FFF2-40B4-BE49-F238E27FC236}">
                <a16:creationId xmlns:a16="http://schemas.microsoft.com/office/drawing/2014/main" id="{5DFDC4F1-64D7-4798-946E-000DA94B56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aida numura vietturis 4">
            <a:extLst>
              <a:ext uri="{FF2B5EF4-FFF2-40B4-BE49-F238E27FC236}">
                <a16:creationId xmlns:a16="http://schemas.microsoft.com/office/drawing/2014/main" id="{F122476A-C8E9-47ED-9D8D-74B4607164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22D6B-EADA-464B-AE75-E746A07E4107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9774727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k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a vietturis 1">
            <a:extLst>
              <a:ext uri="{FF2B5EF4-FFF2-40B4-BE49-F238E27FC236}">
                <a16:creationId xmlns:a16="http://schemas.microsoft.com/office/drawing/2014/main" id="{847A298A-6AC6-4304-BFF5-BC22823148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EADFD-046D-4840-BF81-6C32696674D8}" type="datetimeFigureOut">
              <a:rPr lang="lv-LV" smtClean="0"/>
              <a:t>21.12.2021</a:t>
            </a:fld>
            <a:endParaRPr lang="lv-LV"/>
          </a:p>
        </p:txBody>
      </p:sp>
      <p:sp>
        <p:nvSpPr>
          <p:cNvPr id="3" name="Kājenes vietturis 2">
            <a:extLst>
              <a:ext uri="{FF2B5EF4-FFF2-40B4-BE49-F238E27FC236}">
                <a16:creationId xmlns:a16="http://schemas.microsoft.com/office/drawing/2014/main" id="{4AC1C7F1-D036-4F51-8163-6BC5AE7656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aida numura vietturis 3">
            <a:extLst>
              <a:ext uri="{FF2B5EF4-FFF2-40B4-BE49-F238E27FC236}">
                <a16:creationId xmlns:a16="http://schemas.microsoft.com/office/drawing/2014/main" id="{C0EF37EC-FC41-4417-ADAB-39E949EFCA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22D6B-EADA-464B-AE75-E746A07E4107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506424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tur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47C19036-7360-4A7A-99B9-E2E3B2555B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lv-LV"/>
              <a:t>Rediģēt šablona virsraksta stilu</a:t>
            </a:r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ABED54D5-6C28-4740-8C2B-38C714A5D1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Teksta vietturis 3">
            <a:extLst>
              <a:ext uri="{FF2B5EF4-FFF2-40B4-BE49-F238E27FC236}">
                <a16:creationId xmlns:a16="http://schemas.microsoft.com/office/drawing/2014/main" id="{1D063D04-5137-4CBD-9B56-CD3893EACA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5" name="Datuma vietturis 4">
            <a:extLst>
              <a:ext uri="{FF2B5EF4-FFF2-40B4-BE49-F238E27FC236}">
                <a16:creationId xmlns:a16="http://schemas.microsoft.com/office/drawing/2014/main" id="{D77116B6-C3EA-4721-A0D4-11303BB7FB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EADFD-046D-4840-BF81-6C32696674D8}" type="datetimeFigureOut">
              <a:rPr lang="lv-LV" smtClean="0"/>
              <a:t>21.12.2021</a:t>
            </a:fld>
            <a:endParaRPr lang="lv-LV"/>
          </a:p>
        </p:txBody>
      </p:sp>
      <p:sp>
        <p:nvSpPr>
          <p:cNvPr id="6" name="Kājenes vietturis 5">
            <a:extLst>
              <a:ext uri="{FF2B5EF4-FFF2-40B4-BE49-F238E27FC236}">
                <a16:creationId xmlns:a16="http://schemas.microsoft.com/office/drawing/2014/main" id="{5EF1515C-2153-45C6-8A82-A869B04F9E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aida numura vietturis 6">
            <a:extLst>
              <a:ext uri="{FF2B5EF4-FFF2-40B4-BE49-F238E27FC236}">
                <a16:creationId xmlns:a16="http://schemas.microsoft.com/office/drawing/2014/main" id="{56469722-50F8-40DA-8C22-3F5FE03A77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22D6B-EADA-464B-AE75-E746A07E4107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54554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ttēl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BE3749E4-08EA-45BB-A0D9-426CA67B30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lv-LV"/>
              <a:t>Rediģēt šablona virsraksta stilu</a:t>
            </a:r>
          </a:p>
        </p:txBody>
      </p:sp>
      <p:sp>
        <p:nvSpPr>
          <p:cNvPr id="3" name="Attēla vietturis 2">
            <a:extLst>
              <a:ext uri="{FF2B5EF4-FFF2-40B4-BE49-F238E27FC236}">
                <a16:creationId xmlns:a16="http://schemas.microsoft.com/office/drawing/2014/main" id="{65470F1D-31A1-4EF8-9F5C-44283ECAF18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v-LV"/>
          </a:p>
        </p:txBody>
      </p:sp>
      <p:sp>
        <p:nvSpPr>
          <p:cNvPr id="4" name="Teksta vietturis 3">
            <a:extLst>
              <a:ext uri="{FF2B5EF4-FFF2-40B4-BE49-F238E27FC236}">
                <a16:creationId xmlns:a16="http://schemas.microsoft.com/office/drawing/2014/main" id="{FF15C478-33A2-4D8D-BFDA-82C2A9719A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5" name="Datuma vietturis 4">
            <a:extLst>
              <a:ext uri="{FF2B5EF4-FFF2-40B4-BE49-F238E27FC236}">
                <a16:creationId xmlns:a16="http://schemas.microsoft.com/office/drawing/2014/main" id="{FE267AA9-9D9C-4F58-B211-8EA4300065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EADFD-046D-4840-BF81-6C32696674D8}" type="datetimeFigureOut">
              <a:rPr lang="lv-LV" smtClean="0"/>
              <a:t>21.12.2021</a:t>
            </a:fld>
            <a:endParaRPr lang="lv-LV"/>
          </a:p>
        </p:txBody>
      </p:sp>
      <p:sp>
        <p:nvSpPr>
          <p:cNvPr id="6" name="Kājenes vietturis 5">
            <a:extLst>
              <a:ext uri="{FF2B5EF4-FFF2-40B4-BE49-F238E27FC236}">
                <a16:creationId xmlns:a16="http://schemas.microsoft.com/office/drawing/2014/main" id="{FD545A5A-ED0F-4581-996E-8F8909BAF0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aida numura vietturis 6">
            <a:extLst>
              <a:ext uri="{FF2B5EF4-FFF2-40B4-BE49-F238E27FC236}">
                <a16:creationId xmlns:a16="http://schemas.microsoft.com/office/drawing/2014/main" id="{D8744086-9C69-495D-B286-F09FDF3920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22D6B-EADA-464B-AE75-E746A07E4107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6959502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a vietturis 1">
            <a:extLst>
              <a:ext uri="{FF2B5EF4-FFF2-40B4-BE49-F238E27FC236}">
                <a16:creationId xmlns:a16="http://schemas.microsoft.com/office/drawing/2014/main" id="{4939F27D-1EB9-4463-99D7-87AB18EDB7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Teksta vietturis 2">
            <a:extLst>
              <a:ext uri="{FF2B5EF4-FFF2-40B4-BE49-F238E27FC236}">
                <a16:creationId xmlns:a16="http://schemas.microsoft.com/office/drawing/2014/main" id="{EFAA27EB-C320-4547-B349-6482932362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Datuma vietturis 3">
            <a:extLst>
              <a:ext uri="{FF2B5EF4-FFF2-40B4-BE49-F238E27FC236}">
                <a16:creationId xmlns:a16="http://schemas.microsoft.com/office/drawing/2014/main" id="{68DB5FC8-549D-4EE8-81B5-9148333677E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AEADFD-046D-4840-BF81-6C32696674D8}" type="datetimeFigureOut">
              <a:rPr lang="lv-LV" smtClean="0"/>
              <a:t>21.12.2021</a:t>
            </a:fld>
            <a:endParaRPr lang="lv-LV"/>
          </a:p>
        </p:txBody>
      </p:sp>
      <p:sp>
        <p:nvSpPr>
          <p:cNvPr id="5" name="Kājenes vietturis 4">
            <a:extLst>
              <a:ext uri="{FF2B5EF4-FFF2-40B4-BE49-F238E27FC236}">
                <a16:creationId xmlns:a16="http://schemas.microsoft.com/office/drawing/2014/main" id="{DEC124F3-B4C5-404F-9DF3-C902CBCB3C5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/>
          </a:p>
        </p:txBody>
      </p:sp>
      <p:sp>
        <p:nvSpPr>
          <p:cNvPr id="6" name="Slaida numura vietturis 5">
            <a:extLst>
              <a:ext uri="{FF2B5EF4-FFF2-40B4-BE49-F238E27FC236}">
                <a16:creationId xmlns:a16="http://schemas.microsoft.com/office/drawing/2014/main" id="{25837D04-FDA1-4CB4-9532-28E136275FB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A22D6B-EADA-464B-AE75-E746A07E4107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097742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D457C2-E292-4833-93E0-B395178FBE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Dati no Lielbritānijas un Dienvidāfrikas par Omikronu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9F8FC5-7534-458D-86C4-7940192AAD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1789" y="1825625"/>
            <a:ext cx="11295648" cy="4351338"/>
          </a:xfrm>
        </p:spPr>
        <p:txBody>
          <a:bodyPr>
            <a:normAutofit lnSpcReduction="10000"/>
          </a:bodyPr>
          <a:lstStyle/>
          <a:p>
            <a:r>
              <a:rPr lang="lv-LV" dirty="0"/>
              <a:t>Omikrons izplatās 2.5-3x ātrāk (dubultošanās laiks – 2 dienas Lielbritānijā).</a:t>
            </a:r>
          </a:p>
          <a:p>
            <a:r>
              <a:rPr lang="lv-LV" dirty="0"/>
              <a:t>Divas devas saņēmušo cilvēku aizsardzība pret infekcija ļoti zema (0-20%)</a:t>
            </a:r>
          </a:p>
          <a:p>
            <a:r>
              <a:rPr lang="lv-LV" b="1" dirty="0" err="1"/>
              <a:t>Balstvakcīna</a:t>
            </a:r>
            <a:r>
              <a:rPr lang="lv-LV" b="1" dirty="0"/>
              <a:t> palielina aizsardzību pret infekciju (50-80%)</a:t>
            </a:r>
            <a:r>
              <a:rPr lang="lv-LV" dirty="0"/>
              <a:t>. Noteikti īstermiņā, bet nav zināms par ilgtermiņa efektu.</a:t>
            </a:r>
          </a:p>
          <a:p>
            <a:r>
              <a:rPr lang="lv-LV" dirty="0"/>
              <a:t>Omikrons neizskatās «maigāks» par Deltu – slimnīcās Lielbritānijā nokļūst līdzīgs inficēto īpatsvars.</a:t>
            </a:r>
          </a:p>
          <a:p>
            <a:r>
              <a:rPr lang="lv-LV" dirty="0"/>
              <a:t>Cilvēki, kas iepriekš inficējušies vāji pasargāti (5x biežāk </a:t>
            </a:r>
            <a:r>
              <a:rPr lang="lv-LV" dirty="0" err="1"/>
              <a:t>reinficējas</a:t>
            </a:r>
            <a:r>
              <a:rPr lang="lv-LV" dirty="0"/>
              <a:t> nekā pirms Omikrona).</a:t>
            </a:r>
          </a:p>
          <a:p>
            <a:r>
              <a:rPr lang="lv-LV" dirty="0"/>
              <a:t>Vakcīnas un </a:t>
            </a:r>
            <a:r>
              <a:rPr lang="lv-LV" dirty="0" err="1"/>
              <a:t>balstvakcīnas</a:t>
            </a:r>
            <a:r>
              <a:rPr lang="lv-LV" dirty="0"/>
              <a:t> </a:t>
            </a:r>
            <a:r>
              <a:rPr lang="lv-LV" u="sng" dirty="0"/>
              <a:t>visticamāk</a:t>
            </a:r>
            <a:r>
              <a:rPr lang="lv-LV" dirty="0"/>
              <a:t> joprojām pasargā no smagas slimības gaitas ar augstu efektivitāti. </a:t>
            </a:r>
            <a:r>
              <a:rPr lang="lv-LV" b="1" dirty="0" err="1"/>
              <a:t>Balstvakcinētie</a:t>
            </a:r>
            <a:r>
              <a:rPr lang="lv-LV" b="1" dirty="0"/>
              <a:t> pasargāti labāk</a:t>
            </a:r>
            <a:r>
              <a:rPr lang="lv-LV" dirty="0"/>
              <a:t>.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F03FDE6-8F24-4525-A33B-4D14735608FF}"/>
              </a:ext>
            </a:extLst>
          </p:cNvPr>
          <p:cNvSpPr txBox="1"/>
          <p:nvPr/>
        </p:nvSpPr>
        <p:spPr>
          <a:xfrm>
            <a:off x="838200" y="6169709"/>
            <a:ext cx="86206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dirty="0">
                <a:solidFill>
                  <a:schemeClr val="bg1">
                    <a:lumMod val="65000"/>
                  </a:schemeClr>
                </a:solidFill>
              </a:rPr>
              <a:t>Avots: https://www.imperial.ac.uk/media/imperial-college/medicine/mrc-gida/2021-12-16-COVID19-Report-49.pdf</a:t>
            </a:r>
            <a:endParaRPr lang="en-GB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19993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C23F4E9D-320C-4CA6-85D5-41379ECF99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err="1"/>
              <a:t>Balstvakcinācijas</a:t>
            </a:r>
            <a:r>
              <a:rPr lang="lv-LV" dirty="0"/>
              <a:t> nosacījumi</a:t>
            </a:r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D31296FE-5C6D-4DBC-9C1E-574D6C3D6F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 algn="just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lv-LV" sz="1800" b="1" i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Janssen</a:t>
            </a:r>
            <a:r>
              <a:rPr lang="lv-LV" sz="18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lv-LV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vakcīnu saņēmušās personas - divus mēnešus pēc 1.potes;</a:t>
            </a:r>
            <a:endParaRPr lang="lv-LV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 algn="just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lv-LV" sz="1800" b="1" i="1" dirty="0" err="1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Vaxzevria</a:t>
            </a:r>
            <a:r>
              <a:rPr lang="lv-LV" sz="1800" b="1" i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lv-LV" sz="18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lv-LV" sz="1800" b="1" i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AstraZeneca</a:t>
            </a:r>
            <a:r>
              <a:rPr lang="lv-LV" sz="18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 </a:t>
            </a:r>
            <a:r>
              <a:rPr lang="lv-LV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vakcīnu saņēmušās personas - trīs mēnešus pēc 2.potes;</a:t>
            </a:r>
            <a:endParaRPr lang="lv-LV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 algn="just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lv-LV" sz="1800" b="1" i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Comirnaty</a:t>
            </a:r>
            <a:r>
              <a:rPr lang="lv-LV" sz="18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lv-LV" sz="1800" b="1" i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Pfizer-BioNTech</a:t>
            </a:r>
            <a:r>
              <a:rPr lang="lv-LV" sz="18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 vai </a:t>
            </a:r>
            <a:r>
              <a:rPr lang="lv-LV" sz="1800" b="1" i="1" dirty="0" err="1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Spikevax</a:t>
            </a:r>
            <a:r>
              <a:rPr lang="lv-LV" sz="18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lv-LV" sz="1800" b="1" i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Moderna</a:t>
            </a:r>
            <a:r>
              <a:rPr lang="lv-LV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 </a:t>
            </a:r>
            <a:r>
              <a:rPr lang="lv-LV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vakcīnas saņēmušās personas</a:t>
            </a:r>
            <a:r>
              <a:rPr lang="lv-LV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-  </a:t>
            </a:r>
            <a:r>
              <a:rPr lang="lv-LV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trīs mēnešus pēc 2.potes; </a:t>
            </a:r>
            <a:endParaRPr lang="lv-LV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 algn="just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lv-LV" sz="18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Covid-19 pārslimojušas personas un vakcinējušās ar vienu poti </a:t>
            </a:r>
            <a:r>
              <a:rPr lang="lv-LV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  trīs mēnešus pēc potes vai pārslimošanas (atkarībā, kas bijis pēdējais); </a:t>
            </a:r>
            <a:endParaRPr lang="lv-LV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 algn="just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lv-LV" sz="18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personas ar novājinātu imunitāti </a:t>
            </a:r>
            <a:r>
              <a:rPr lang="lv-LV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un vakcinējušās ar trīs potēm - sešus mēnešus pēc 3.potes; </a:t>
            </a:r>
            <a:endParaRPr lang="lv-LV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lv-LV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neveic</a:t>
            </a:r>
            <a:r>
              <a:rPr lang="lv-LV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jauniešiem vecumā no 12 līdz 17 gadiem.  </a:t>
            </a:r>
            <a:endParaRPr lang="lv-LV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lv-LV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Covid-19 pārslimojušas personas un kuras vakcinējušās ar divām potēm, atsevišķos gadījumos  </a:t>
            </a:r>
            <a:r>
              <a:rPr lang="lv-LV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balstvakcīnu</a:t>
            </a:r>
            <a:r>
              <a:rPr lang="lv-LV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var saņemt sešus mēnešus pēc potes vai pārslimošanas (atkarībā, kas bijis pēdējais). </a:t>
            </a:r>
            <a:endParaRPr lang="lv-LV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6568592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66D16B2B-9836-4509-897E-FA24B3DD5F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Citas izmaiņas</a:t>
            </a:r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E8B1475A-EDB5-4493-B041-4039155235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342900" lvl="0" indent="-342900" algn="just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gan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bērnu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gan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pieaugušo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vecumā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primārā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vakcinācija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pret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Covid-19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pēc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SARS CoV-2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infekcijas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rekomendējama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sākot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no 30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dienām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pēc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pozitīvā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SARS CoV-2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testa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  <a:endParaRPr lang="lv-LV" sz="20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 algn="just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personām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kas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iepriekš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saņēmušas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vakcināciju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pret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Covid-19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ar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ES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neatzītām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vakcīnām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vakcinācija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uzsākama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un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turpināma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kā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iepriekš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nevakcinētām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personām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lv-LV" sz="20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ievietota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informācija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par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tīmekļa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vietnes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adresi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kur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izvietotas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 Latvijas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Alergologu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asociācijas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rekomendācijas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SARS-CoV-2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vakcinācijas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smagu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alerģisku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reakciju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riska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izvērtēšanu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  <a:endParaRPr lang="lv-LV" sz="20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 algn="just" fontAlgn="base">
              <a:buFont typeface="Symbol" panose="05050102010706020507" pitchFamily="18" charset="2"/>
              <a:buChar char=""/>
            </a:pPr>
            <a:r>
              <a:rPr lang="lv-LV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Covid-19 vakcinācijas kabinetā ( ārpus ģimenes ārsta prakses) var veikt valsts apmaksātu vakcināciju pret sezonālo gripu:  </a:t>
            </a:r>
            <a:endParaRPr lang="lv-LV" sz="20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742950" lvl="1" indent="-285750" algn="just" fontAlgn="base">
              <a:buFont typeface="Courier New" panose="02070309020205020404" pitchFamily="49" charset="0"/>
              <a:buChar char="o"/>
            </a:pPr>
            <a:r>
              <a:rPr lang="lv-LV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personām, kuras  vecākas par 65 gadiem; </a:t>
            </a:r>
            <a:endParaRPr lang="lv-LV" sz="20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742950" lvl="1" indent="-285750" algn="just" fontAlgn="base">
              <a:buFont typeface="Courier New" panose="02070309020205020404" pitchFamily="49" charset="0"/>
              <a:buChar char="o"/>
            </a:pPr>
            <a:r>
              <a:rPr lang="lv-LV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personām, kuras parakstījušas apliecinājumu par piederību normatīvos aktos noteiktai riska grupai;</a:t>
            </a:r>
            <a:endParaRPr lang="lv-LV" sz="20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 algn="just" fontAlgn="base">
              <a:buFont typeface="Symbol" panose="05050102010706020507" pitchFamily="18" charset="2"/>
              <a:buChar char=""/>
            </a:pPr>
            <a:r>
              <a:rPr lang="lv-LV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labota “</a:t>
            </a:r>
            <a:r>
              <a:rPr lang="lv-LV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Veidlapa personas veselības stāvokļa novērtēšanai pirms vakcinācijas pret Covid-19 “ </a:t>
            </a:r>
            <a:r>
              <a:rPr lang="lv-LV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balstvakcinācijas</a:t>
            </a:r>
            <a:r>
              <a:rPr lang="lv-LV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uzsākšanas nosacījumi</a:t>
            </a:r>
            <a:endParaRPr lang="lv-LV" sz="20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just"/>
            <a:endParaRPr lang="lv-LV" sz="20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5996580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dizai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369</Words>
  <Application>Microsoft Office PowerPoint</Application>
  <PresentationFormat>Widescreen</PresentationFormat>
  <Paragraphs>24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Arial</vt:lpstr>
      <vt:lpstr>Calibri</vt:lpstr>
      <vt:lpstr>Calibri Light</vt:lpstr>
      <vt:lpstr>Courier New</vt:lpstr>
      <vt:lpstr>Symbol</vt:lpstr>
      <vt:lpstr>Times New Roman</vt:lpstr>
      <vt:lpstr>Office dizains</vt:lpstr>
      <vt:lpstr>Dati no Lielbritānijas un Dienvidāfrikas par Omikronu</vt:lpstr>
      <vt:lpstr>Balstvakcinācijas nosacījumi</vt:lpstr>
      <vt:lpstr>Citas izmaiņas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Balstvakcinācijas nosacījumi</dc:title>
  <dc:creator>Līga Gaigala</dc:creator>
  <cp:lastModifiedBy>Nikita Trojanskis</cp:lastModifiedBy>
  <cp:revision>2</cp:revision>
  <dcterms:created xsi:type="dcterms:W3CDTF">2021-12-21T06:43:09Z</dcterms:created>
  <dcterms:modified xsi:type="dcterms:W3CDTF">2021-12-21T07:49:45Z</dcterms:modified>
</cp:coreProperties>
</file>